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1"/>
  </p:notesMasterIdLst>
  <p:sldIdLst>
    <p:sldId id="256" r:id="rId2"/>
    <p:sldId id="257" r:id="rId3"/>
    <p:sldId id="259" r:id="rId4"/>
    <p:sldId id="260" r:id="rId5"/>
    <p:sldId id="261" r:id="rId6"/>
    <p:sldId id="263" r:id="rId7"/>
    <p:sldId id="266" r:id="rId8"/>
    <p:sldId id="267" r:id="rId9"/>
    <p:sldId id="268" r:id="rId10"/>
    <p:sldId id="264" r:id="rId11"/>
    <p:sldId id="262" r:id="rId12"/>
    <p:sldId id="265" r:id="rId13"/>
    <p:sldId id="269" r:id="rId14"/>
    <p:sldId id="274" r:id="rId15"/>
    <p:sldId id="271" r:id="rId16"/>
    <p:sldId id="275" r:id="rId17"/>
    <p:sldId id="282" r:id="rId18"/>
    <p:sldId id="276" r:id="rId19"/>
    <p:sldId id="277" r:id="rId20"/>
    <p:sldId id="278" r:id="rId21"/>
    <p:sldId id="279" r:id="rId22"/>
    <p:sldId id="280" r:id="rId23"/>
    <p:sldId id="283" r:id="rId24"/>
    <p:sldId id="281" r:id="rId25"/>
    <p:sldId id="270" r:id="rId26"/>
    <p:sldId id="273" r:id="rId27"/>
    <p:sldId id="272" r:id="rId28"/>
    <p:sldId id="284" r:id="rId29"/>
    <p:sldId id="258" r:id="rId30"/>
  </p:sldIdLst>
  <p:sldSz cx="24384000" cy="13716000"/>
  <p:notesSz cx="6858000" cy="9144000"/>
  <p:embeddedFontLst>
    <p:embeddedFont>
      <p:font typeface="charter" panose="02040503050506020203" pitchFamily="18" charset="0"/>
      <p:regular r:id="rId32"/>
      <p:bold r:id="rId33"/>
      <p:italic r:id="rId34"/>
      <p:boldItalic r:id="rId35"/>
    </p:embeddedFont>
    <p:embeddedFont>
      <p:font typeface="charter" panose="02040503050506020203" pitchFamily="18" charset="0"/>
      <p:regular r:id="rId32"/>
      <p:bold r:id="rId33"/>
      <p:italic r:id="rId34"/>
      <p:boldItalic r:id="rId35"/>
    </p:embeddedFont>
    <p:embeddedFont>
      <p:font typeface="Helvetica Neue" panose="02000503000000020004" pitchFamily="2" charset="0"/>
      <p:regular r:id="rId36"/>
      <p:bold r:id="rId37"/>
      <p:italic r:id="rId38"/>
      <p:boldItalic r:id="rId39"/>
    </p:embeddedFont>
    <p:embeddedFont>
      <p:font typeface="Helvetica Neue Light" panose="02000403000000020004" pitchFamily="2"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ExtraBold" panose="020B0606030504020204" pitchFamily="34" charset="0"/>
      <p:bold r:id="rId48"/>
      <p:italic r:id="rId49"/>
      <p:boldItalic r:id="rId50"/>
    </p:embeddedFont>
    <p:embeddedFont>
      <p:font typeface="Open Sans SemiBold" panose="020B0606030504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82"/>
    <p:restoredTop sz="94829"/>
  </p:normalViewPr>
  <p:slideViewPr>
    <p:cSldViewPr snapToGrid="0" snapToObjects="1">
      <p:cViewPr>
        <p:scale>
          <a:sx n="64" d="100"/>
          <a:sy n="64" d="100"/>
        </p:scale>
        <p:origin x="63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01" name="Google Shape;2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359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4644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0449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3364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8594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638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3324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047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57106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4340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48970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5500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69833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1760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8903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32752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58334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dirty="0"/>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85577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dirty="0"/>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7911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9078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9179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4797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2919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7248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3938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
        <p:nvSpPr>
          <p:cNvPr id="212" name="Google Shape;2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38290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Red Cover + Info" type="tx">
  <p:cSld name="TITLE_AND_BODY">
    <p:bg>
      <p:bgPr>
        <a:solidFill>
          <a:srgbClr val="DA1A32"/>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244600" y="2590800"/>
            <a:ext cx="20828000" cy="4648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1400"/>
              <a:buFont typeface="Open Sans"/>
              <a:buNone/>
              <a:defRPr sz="9000" b="1" i="0" u="none" strike="noStrike" cap="none">
                <a:solidFill>
                  <a:srgbClr val="FFFFFF"/>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pic>
        <p:nvPicPr>
          <p:cNvPr id="15" name="Google Shape;15;p2"/>
          <p:cNvPicPr preferRelativeResize="0"/>
          <p:nvPr/>
        </p:nvPicPr>
        <p:blipFill rotWithShape="1">
          <a:blip r:embed="rId2">
            <a:alphaModFix/>
          </a:blip>
          <a:srcRect/>
          <a:stretch/>
        </p:blipFill>
        <p:spPr>
          <a:xfrm>
            <a:off x="1164259" y="725982"/>
            <a:ext cx="2863242" cy="508698"/>
          </a:xfrm>
          <a:prstGeom prst="rect">
            <a:avLst/>
          </a:prstGeom>
          <a:noFill/>
          <a:ln>
            <a:noFill/>
          </a:ln>
        </p:spPr>
      </p:pic>
      <p:sp>
        <p:nvSpPr>
          <p:cNvPr id="16" name="Google Shape;16;p2"/>
          <p:cNvSpPr txBox="1">
            <a:spLocks noGrp="1"/>
          </p:cNvSpPr>
          <p:nvPr>
            <p:ph type="body" idx="1"/>
          </p:nvPr>
        </p:nvSpPr>
        <p:spPr>
          <a:xfrm>
            <a:off x="1248916" y="7232650"/>
            <a:ext cx="6054329" cy="9271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FFFFFF"/>
              </a:buClr>
              <a:buSzPts val="2100"/>
              <a:buFont typeface="Open Sans"/>
              <a:buNone/>
              <a:defRPr sz="4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cxnSp>
        <p:nvCxnSpPr>
          <p:cNvPr id="17" name="Google Shape;17;p2"/>
          <p:cNvCxnSpPr/>
          <p:nvPr/>
        </p:nvCxnSpPr>
        <p:spPr>
          <a:xfrm>
            <a:off x="1285308" y="9169400"/>
            <a:ext cx="21813385" cy="0"/>
          </a:xfrm>
          <a:prstGeom prst="straightConnector1">
            <a:avLst/>
          </a:prstGeom>
          <a:noFill/>
          <a:ln w="12700" cap="flat" cmpd="sng">
            <a:solidFill>
              <a:srgbClr val="FFFFFF"/>
            </a:solidFill>
            <a:prstDash val="solid"/>
            <a:miter lim="8000"/>
            <a:headEnd type="none" w="sm" len="sm"/>
            <a:tailEnd type="none" w="sm" len="sm"/>
          </a:ln>
        </p:spPr>
      </p:cxnSp>
      <p:sp>
        <p:nvSpPr>
          <p:cNvPr id="18" name="Google Shape;18;p2"/>
          <p:cNvSpPr txBox="1">
            <a:spLocks noGrp="1"/>
          </p:cNvSpPr>
          <p:nvPr>
            <p:ph type="body" idx="2"/>
          </p:nvPr>
        </p:nvSpPr>
        <p:spPr>
          <a:xfrm>
            <a:off x="1311144" y="9702800"/>
            <a:ext cx="3075944" cy="558801"/>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0"/>
              </a:spcBef>
              <a:spcAft>
                <a:spcPts val="0"/>
              </a:spcAft>
              <a:buClr>
                <a:srgbClr val="FFFFFF"/>
              </a:buClr>
              <a:buSzPts val="21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9" name="Google Shape;19;p2"/>
          <p:cNvSpPr txBox="1">
            <a:spLocks noGrp="1"/>
          </p:cNvSpPr>
          <p:nvPr>
            <p:ph type="body" idx="3"/>
          </p:nvPr>
        </p:nvSpPr>
        <p:spPr>
          <a:xfrm>
            <a:off x="19714716" y="2628899"/>
            <a:ext cx="1930152"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FFFFFF"/>
              </a:buClr>
              <a:buSzPts val="2100"/>
              <a:buFont typeface="Open Sans"/>
              <a:buNone/>
              <a:defRPr sz="2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pic>
        <p:nvPicPr>
          <p:cNvPr id="20" name="Google Shape;20;p2"/>
          <p:cNvPicPr preferRelativeResize="0"/>
          <p:nvPr/>
        </p:nvPicPr>
        <p:blipFill rotWithShape="1">
          <a:blip r:embed="rId3">
            <a:alphaModFix/>
          </a:blip>
          <a:srcRect/>
          <a:stretch/>
        </p:blipFill>
        <p:spPr>
          <a:xfrm>
            <a:off x="21901236" y="2349154"/>
            <a:ext cx="1143674" cy="1143692"/>
          </a:xfrm>
          <a:prstGeom prst="rect">
            <a:avLst/>
          </a:prstGeom>
          <a:noFill/>
          <a:ln>
            <a:noFill/>
          </a:ln>
        </p:spPr>
      </p:pic>
      <p:sp>
        <p:nvSpPr>
          <p:cNvPr id="21" name="Google Shape;21;p2"/>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126"/>
        <p:cNvGrpSpPr/>
        <p:nvPr/>
      </p:nvGrpSpPr>
      <p:grpSpPr>
        <a:xfrm>
          <a:off x="0" y="0"/>
          <a:ext cx="0" cy="0"/>
          <a:chOff x="0" y="0"/>
          <a:chExt cx="0" cy="0"/>
        </a:xfrm>
      </p:grpSpPr>
      <p:sp>
        <p:nvSpPr>
          <p:cNvPr id="127" name="Google Shape;127;p11"/>
          <p:cNvSpPr txBox="1">
            <a:spLocks noGrp="1"/>
          </p:cNvSpPr>
          <p:nvPr>
            <p:ph type="title"/>
          </p:nvPr>
        </p:nvSpPr>
        <p:spPr>
          <a:xfrm>
            <a:off x="1371600" y="4533900"/>
            <a:ext cx="20828000" cy="46482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28" name="Google Shape;128;p11"/>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129" name="Google Shape;129;p11"/>
          <p:cNvPicPr preferRelativeResize="0"/>
          <p:nvPr/>
        </p:nvPicPr>
        <p:blipFill rotWithShape="1">
          <a:blip r:embed="rId2">
            <a:alphaModFix/>
          </a:blip>
          <a:srcRect/>
          <a:stretch/>
        </p:blipFill>
        <p:spPr>
          <a:xfrm>
            <a:off x="1164259" y="726091"/>
            <a:ext cx="2863242" cy="508698"/>
          </a:xfrm>
          <a:prstGeom prst="rect">
            <a:avLst/>
          </a:prstGeom>
          <a:noFill/>
          <a:ln>
            <a:noFill/>
          </a:ln>
        </p:spPr>
      </p:pic>
      <p:sp>
        <p:nvSpPr>
          <p:cNvPr id="130" name="Google Shape;130;p11"/>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31" name="Google Shape;131;p11"/>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Intro, Title &amp; Text">
  <p:cSld name="Intro, Title &amp; Text">
    <p:spTree>
      <p:nvGrpSpPr>
        <p:cNvPr id="1" name="Shape 132"/>
        <p:cNvGrpSpPr/>
        <p:nvPr/>
      </p:nvGrpSpPr>
      <p:grpSpPr>
        <a:xfrm>
          <a:off x="0" y="0"/>
          <a:ext cx="0" cy="0"/>
          <a:chOff x="0" y="0"/>
          <a:chExt cx="0" cy="0"/>
        </a:xfrm>
      </p:grpSpPr>
      <p:sp>
        <p:nvSpPr>
          <p:cNvPr id="133" name="Google Shape;133;p12"/>
          <p:cNvSpPr txBox="1">
            <a:spLocks noGrp="1"/>
          </p:cNvSpPr>
          <p:nvPr>
            <p:ph type="title"/>
          </p:nvPr>
        </p:nvSpPr>
        <p:spPr>
          <a:xfrm>
            <a:off x="1117600" y="1857275"/>
            <a:ext cx="21998700" cy="14193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34" name="Google Shape;134;p12"/>
          <p:cNvSpPr txBox="1">
            <a:spLocks noGrp="1"/>
          </p:cNvSpPr>
          <p:nvPr>
            <p:ph type="body" idx="1"/>
          </p:nvPr>
        </p:nvSpPr>
        <p:spPr>
          <a:xfrm>
            <a:off x="1168400" y="4013200"/>
            <a:ext cx="10223500" cy="5765800"/>
          </a:xfrm>
          <a:prstGeom prst="rect">
            <a:avLst/>
          </a:prstGeom>
          <a:noFill/>
          <a:ln>
            <a:noFill/>
          </a:ln>
        </p:spPr>
        <p:txBody>
          <a:bodyPr spcFirstLastPara="1" wrap="square" lIns="91425" tIns="91425" rIns="91425" bIns="91425" anchor="t"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2pPr>
            <a:lvl3pPr marL="1371600" marR="0" lvl="2"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3pPr>
            <a:lvl4pPr marL="1828800" marR="0" lvl="3"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4pPr>
            <a:lvl5pPr marL="2286000" marR="0" lvl="4"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35" name="Google Shape;135;p12"/>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136" name="Google Shape;136;p12"/>
          <p:cNvPicPr preferRelativeResize="0"/>
          <p:nvPr/>
        </p:nvPicPr>
        <p:blipFill rotWithShape="1">
          <a:blip r:embed="rId2">
            <a:alphaModFix/>
          </a:blip>
          <a:srcRect/>
          <a:stretch/>
        </p:blipFill>
        <p:spPr>
          <a:xfrm>
            <a:off x="1164259" y="726091"/>
            <a:ext cx="2863242" cy="508698"/>
          </a:xfrm>
          <a:prstGeom prst="rect">
            <a:avLst/>
          </a:prstGeom>
          <a:noFill/>
          <a:ln>
            <a:noFill/>
          </a:ln>
        </p:spPr>
      </p:pic>
      <p:cxnSp>
        <p:nvCxnSpPr>
          <p:cNvPr id="137" name="Google Shape;137;p12"/>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138" name="Google Shape;138;p12"/>
          <p:cNvSpPr txBox="1">
            <a:spLocks noGrp="1"/>
          </p:cNvSpPr>
          <p:nvPr>
            <p:ph type="body" idx="2"/>
          </p:nvPr>
        </p:nvSpPr>
        <p:spPr>
          <a:xfrm>
            <a:off x="1139555" y="2028527"/>
            <a:ext cx="22104890" cy="718146"/>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chemeClr val="accent5"/>
              </a:buClr>
              <a:buSzPts val="2100"/>
              <a:buFont typeface="Open Sans SemiBold"/>
              <a:buNone/>
              <a:defRPr sz="2600" b="0" i="0" u="none" strike="noStrike" cap="none">
                <a:solidFill>
                  <a:schemeClr val="accent5"/>
                </a:solidFill>
                <a:latin typeface="Open Sans SemiBold"/>
                <a:ea typeface="Open Sans SemiBold"/>
                <a:cs typeface="Open Sans SemiBold"/>
                <a:sym typeface="Open Sans Semi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39" name="Google Shape;139;p12"/>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40" name="Google Shape;140;p12"/>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hart">
  <p:cSld name="Chart">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1117600" y="1857275"/>
            <a:ext cx="21982800" cy="14193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43" name="Google Shape;143;p13"/>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144" name="Google Shape;144;p13"/>
          <p:cNvPicPr preferRelativeResize="0"/>
          <p:nvPr/>
        </p:nvPicPr>
        <p:blipFill rotWithShape="1">
          <a:blip r:embed="rId2">
            <a:alphaModFix/>
          </a:blip>
          <a:srcRect/>
          <a:stretch/>
        </p:blipFill>
        <p:spPr>
          <a:xfrm>
            <a:off x="1164259" y="726091"/>
            <a:ext cx="2863242" cy="508698"/>
          </a:xfrm>
          <a:prstGeom prst="rect">
            <a:avLst/>
          </a:prstGeom>
          <a:noFill/>
          <a:ln>
            <a:noFill/>
          </a:ln>
        </p:spPr>
      </p:pic>
      <p:cxnSp>
        <p:nvCxnSpPr>
          <p:cNvPr id="145" name="Google Shape;145;p13"/>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146" name="Google Shape;146;p13"/>
          <p:cNvSpPr txBox="1">
            <a:spLocks noGrp="1"/>
          </p:cNvSpPr>
          <p:nvPr>
            <p:ph type="body" idx="1"/>
          </p:nvPr>
        </p:nvSpPr>
        <p:spPr>
          <a:xfrm>
            <a:off x="1160264" y="3926978"/>
            <a:ext cx="21982907" cy="9213752"/>
          </a:xfrm>
          <a:prstGeom prst="rect">
            <a:avLst/>
          </a:prstGeom>
          <a:noFill/>
          <a:ln>
            <a:noFill/>
          </a:ln>
        </p:spPr>
        <p:txBody>
          <a:bodyPr spcFirstLastPara="1" wrap="square" lIns="91425" tIns="91425" rIns="91425" bIns="91425" anchor="ctr" anchorCtr="0">
            <a:noAutofit/>
          </a:bodyPr>
          <a:lstStyle>
            <a:lvl1pPr marL="457200" marR="0" lvl="0"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47" name="Google Shape;147;p13"/>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48" name="Google Shape;148;p13"/>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hoto -  Centered + Title ">
  <p:cSld name="Photo -  Centered + Title ">
    <p:spTree>
      <p:nvGrpSpPr>
        <p:cNvPr id="1" name="Shape 149"/>
        <p:cNvGrpSpPr/>
        <p:nvPr/>
      </p:nvGrpSpPr>
      <p:grpSpPr>
        <a:xfrm>
          <a:off x="0" y="0"/>
          <a:ext cx="0" cy="0"/>
          <a:chOff x="0" y="0"/>
          <a:chExt cx="0" cy="0"/>
        </a:xfrm>
      </p:grpSpPr>
      <p:sp>
        <p:nvSpPr>
          <p:cNvPr id="150" name="Google Shape;150;p14"/>
          <p:cNvSpPr txBox="1">
            <a:spLocks noGrp="1"/>
          </p:cNvSpPr>
          <p:nvPr>
            <p:ph type="title"/>
          </p:nvPr>
        </p:nvSpPr>
        <p:spPr>
          <a:xfrm>
            <a:off x="1139556" y="9858275"/>
            <a:ext cx="22104888" cy="1419325"/>
          </a:xfrm>
          <a:prstGeom prst="rect">
            <a:avLst/>
          </a:prstGeom>
          <a:noFill/>
          <a:ln>
            <a:noFill/>
          </a:ln>
        </p:spPr>
        <p:txBody>
          <a:bodyPr spcFirstLastPara="1" wrap="square" lIns="91425" tIns="91425" rIns="91425" bIns="91425" anchor="b" anchorCtr="0">
            <a:noAutofit/>
          </a:bodyPr>
          <a:lstStyle>
            <a:lvl1pPr marR="0" lvl="0" algn="ctr">
              <a:lnSpc>
                <a:spcPct val="130000"/>
              </a:lnSpc>
              <a:spcBef>
                <a:spcPts val="0"/>
              </a:spcBef>
              <a:spcAft>
                <a:spcPts val="0"/>
              </a:spcAft>
              <a:buClr>
                <a:srgbClr val="4E4540"/>
              </a:buClr>
              <a:buSzPts val="1400"/>
              <a:buFont typeface="Open Sans"/>
              <a:buNone/>
              <a:defRPr sz="4800" b="0" i="0" u="none" strike="noStrike" cap="none">
                <a:solidFill>
                  <a:srgbClr val="4E4540"/>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51" name="Google Shape;151;p14"/>
          <p:cNvSpPr txBox="1">
            <a:spLocks noGrp="1"/>
          </p:cNvSpPr>
          <p:nvPr>
            <p:ph type="body" idx="1"/>
          </p:nvPr>
        </p:nvSpPr>
        <p:spPr>
          <a:xfrm>
            <a:off x="4638009" y="11480800"/>
            <a:ext cx="15107982" cy="5765800"/>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228600" algn="ctr">
              <a:lnSpc>
                <a:spcPct val="100000"/>
              </a:lnSpc>
              <a:spcBef>
                <a:spcPts val="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2pPr>
            <a:lvl3pPr marL="1371600" marR="0" lvl="2" indent="-228600" algn="ctr">
              <a:lnSpc>
                <a:spcPct val="100000"/>
              </a:lnSpc>
              <a:spcBef>
                <a:spcPts val="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3pPr>
            <a:lvl4pPr marL="1828800" marR="0" lvl="3" indent="-228600" algn="ctr">
              <a:lnSpc>
                <a:spcPct val="100000"/>
              </a:lnSpc>
              <a:spcBef>
                <a:spcPts val="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4pPr>
            <a:lvl5pPr marL="2286000" marR="0" lvl="4" indent="-228600" algn="ctr">
              <a:lnSpc>
                <a:spcPct val="100000"/>
              </a:lnSpc>
              <a:spcBef>
                <a:spcPts val="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52" name="Google Shape;152;p14"/>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153" name="Google Shape;153;p14"/>
          <p:cNvPicPr preferRelativeResize="0"/>
          <p:nvPr/>
        </p:nvPicPr>
        <p:blipFill rotWithShape="1">
          <a:blip r:embed="rId2">
            <a:alphaModFix/>
          </a:blip>
          <a:srcRect/>
          <a:stretch/>
        </p:blipFill>
        <p:spPr>
          <a:xfrm>
            <a:off x="1164259" y="726091"/>
            <a:ext cx="2863242" cy="508698"/>
          </a:xfrm>
          <a:prstGeom prst="rect">
            <a:avLst/>
          </a:prstGeom>
          <a:noFill/>
          <a:ln>
            <a:noFill/>
          </a:ln>
        </p:spPr>
      </p:pic>
      <p:cxnSp>
        <p:nvCxnSpPr>
          <p:cNvPr id="154" name="Google Shape;154;p14"/>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155" name="Google Shape;155;p14"/>
          <p:cNvSpPr>
            <a:spLocks noGrp="1"/>
          </p:cNvSpPr>
          <p:nvPr>
            <p:ph type="pic" idx="2"/>
          </p:nvPr>
        </p:nvSpPr>
        <p:spPr>
          <a:xfrm>
            <a:off x="-38250" y="1838325"/>
            <a:ext cx="24464038" cy="8116987"/>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56" name="Google Shape;156;p14"/>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57" name="Google Shape;157;p14"/>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158"/>
        <p:cNvGrpSpPr/>
        <p:nvPr/>
      </p:nvGrpSpPr>
      <p:grpSpPr>
        <a:xfrm>
          <a:off x="0" y="0"/>
          <a:ext cx="0" cy="0"/>
          <a:chOff x="0" y="0"/>
          <a:chExt cx="0" cy="0"/>
        </a:xfrm>
      </p:grpSpPr>
      <p:sp>
        <p:nvSpPr>
          <p:cNvPr id="159" name="Google Shape;159;p15"/>
          <p:cNvSpPr>
            <a:spLocks noGrp="1"/>
          </p:cNvSpPr>
          <p:nvPr>
            <p:ph type="pic" idx="2"/>
          </p:nvPr>
        </p:nvSpPr>
        <p:spPr>
          <a:xfrm>
            <a:off x="0" y="0"/>
            <a:ext cx="24384001" cy="137160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60" name="Google Shape;160;p15"/>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1" name="Google Shape;161;p15"/>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62" name="Google Shape;162;p15"/>
          <p:cNvPicPr preferRelativeResize="0"/>
          <p:nvPr/>
        </p:nvPicPr>
        <p:blipFill rotWithShape="1">
          <a:blip r:embed="rId2">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genda">
  <p:cSld name="Agenda 2">
    <p:spTree>
      <p:nvGrpSpPr>
        <p:cNvPr id="1" name="Shape 163"/>
        <p:cNvGrpSpPr/>
        <p:nvPr/>
      </p:nvGrpSpPr>
      <p:grpSpPr>
        <a:xfrm>
          <a:off x="0" y="0"/>
          <a:ext cx="0" cy="0"/>
          <a:chOff x="0" y="0"/>
          <a:chExt cx="0" cy="0"/>
        </a:xfrm>
      </p:grpSpPr>
      <p:sp>
        <p:nvSpPr>
          <p:cNvPr id="164" name="Google Shape;164;p16"/>
          <p:cNvSpPr/>
          <p:nvPr/>
        </p:nvSpPr>
        <p:spPr>
          <a:xfrm>
            <a:off x="0" y="-34305"/>
            <a:ext cx="4870591" cy="13784610"/>
          </a:xfrm>
          <a:prstGeom prst="rect">
            <a:avLst/>
          </a:prstGeom>
          <a:solidFill>
            <a:srgbClr val="194E6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5" name="Google Shape;165;p16"/>
          <p:cNvSpPr/>
          <p:nvPr/>
        </p:nvSpPr>
        <p:spPr>
          <a:xfrm>
            <a:off x="4878352" y="-34305"/>
            <a:ext cx="4870591" cy="13784610"/>
          </a:xfrm>
          <a:prstGeom prst="rect">
            <a:avLst/>
          </a:prstGeom>
          <a:solidFill>
            <a:srgbClr val="19577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6" name="Google Shape;166;p16"/>
          <p:cNvSpPr/>
          <p:nvPr/>
        </p:nvSpPr>
        <p:spPr>
          <a:xfrm>
            <a:off x="9756704" y="-34305"/>
            <a:ext cx="4870592" cy="13784610"/>
          </a:xfrm>
          <a:prstGeom prst="rect">
            <a:avLst/>
          </a:prstGeom>
          <a:solidFill>
            <a:srgbClr val="26607B"/>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7" name="Google Shape;167;p16"/>
          <p:cNvSpPr/>
          <p:nvPr/>
        </p:nvSpPr>
        <p:spPr>
          <a:xfrm>
            <a:off x="14635056" y="-34305"/>
            <a:ext cx="4870591" cy="13784610"/>
          </a:xfrm>
          <a:prstGeom prst="rect">
            <a:avLst/>
          </a:prstGeom>
          <a:solidFill>
            <a:srgbClr val="31688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8" name="Google Shape;168;p16"/>
          <p:cNvSpPr/>
          <p:nvPr/>
        </p:nvSpPr>
        <p:spPr>
          <a:xfrm>
            <a:off x="19513408" y="-34305"/>
            <a:ext cx="4870592" cy="13784610"/>
          </a:xfrm>
          <a:prstGeom prst="rect">
            <a:avLst/>
          </a:prstGeom>
          <a:solidFill>
            <a:srgbClr val="3D718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69" name="Google Shape;169;p16"/>
          <p:cNvSpPr/>
          <p:nvPr/>
        </p:nvSpPr>
        <p:spPr>
          <a:xfrm>
            <a:off x="1221949" y="4336553"/>
            <a:ext cx="2426693" cy="2426694"/>
          </a:xfrm>
          <a:prstGeom prst="ellipse">
            <a:avLst/>
          </a:prstGeom>
          <a:noFill/>
          <a:ln w="63500" cap="flat" cmpd="sng">
            <a:solidFill>
              <a:srgbClr val="FFFFFF"/>
            </a:solidFill>
            <a:prstDash val="solid"/>
            <a:miter lim="8000"/>
            <a:headEnd type="none" w="sm" len="sm"/>
            <a:tailEnd type="none" w="sm" len="sm"/>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70" name="Google Shape;170;p16"/>
          <p:cNvSpPr>
            <a:spLocks noGrp="1"/>
          </p:cNvSpPr>
          <p:nvPr>
            <p:ph type="pic" idx="2"/>
          </p:nvPr>
        </p:nvSpPr>
        <p:spPr>
          <a:xfrm>
            <a:off x="1856081" y="5075389"/>
            <a:ext cx="1158429" cy="1025222"/>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71" name="Google Shape;171;p16"/>
          <p:cNvSpPr txBox="1">
            <a:spLocks noGrp="1"/>
          </p:cNvSpPr>
          <p:nvPr>
            <p:ph type="title"/>
          </p:nvPr>
        </p:nvSpPr>
        <p:spPr>
          <a:xfrm>
            <a:off x="671185" y="7296884"/>
            <a:ext cx="3528220" cy="1690688"/>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2400"/>
              </a:spcBef>
              <a:spcAft>
                <a:spcPts val="0"/>
              </a:spcAft>
              <a:buClr>
                <a:srgbClr val="FFFFFF"/>
              </a:buClr>
              <a:buSzPts val="14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72" name="Google Shape;172;p16"/>
          <p:cNvSpPr/>
          <p:nvPr/>
        </p:nvSpPr>
        <p:spPr>
          <a:xfrm>
            <a:off x="6100301" y="4336553"/>
            <a:ext cx="2426693" cy="2426694"/>
          </a:xfrm>
          <a:prstGeom prst="ellipse">
            <a:avLst/>
          </a:prstGeom>
          <a:noFill/>
          <a:ln w="63500" cap="flat" cmpd="sng">
            <a:solidFill>
              <a:srgbClr val="FFFFFF"/>
            </a:solidFill>
            <a:prstDash val="solid"/>
            <a:miter lim="8000"/>
            <a:headEnd type="none" w="sm" len="sm"/>
            <a:tailEnd type="none" w="sm" len="sm"/>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73" name="Google Shape;173;p16"/>
          <p:cNvSpPr txBox="1">
            <a:spLocks noGrp="1"/>
          </p:cNvSpPr>
          <p:nvPr>
            <p:ph type="body" idx="1"/>
          </p:nvPr>
        </p:nvSpPr>
        <p:spPr>
          <a:xfrm>
            <a:off x="5511438" y="7296884"/>
            <a:ext cx="3604419" cy="1574999"/>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2400"/>
              </a:spcBef>
              <a:spcAft>
                <a:spcPts val="0"/>
              </a:spcAft>
              <a:buClr>
                <a:srgbClr val="FFFFFF"/>
              </a:buClr>
              <a:buSzPts val="21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74" name="Google Shape;174;p16"/>
          <p:cNvSpPr>
            <a:spLocks noGrp="1"/>
          </p:cNvSpPr>
          <p:nvPr>
            <p:ph type="pic" idx="3"/>
          </p:nvPr>
        </p:nvSpPr>
        <p:spPr>
          <a:xfrm>
            <a:off x="6734408" y="4826747"/>
            <a:ext cx="1158429" cy="1395507"/>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75" name="Google Shape;175;p16"/>
          <p:cNvSpPr/>
          <p:nvPr/>
        </p:nvSpPr>
        <p:spPr>
          <a:xfrm>
            <a:off x="10978653" y="4336553"/>
            <a:ext cx="2426694" cy="2426694"/>
          </a:xfrm>
          <a:prstGeom prst="ellipse">
            <a:avLst/>
          </a:prstGeom>
          <a:noFill/>
          <a:ln w="63500" cap="flat" cmpd="sng">
            <a:solidFill>
              <a:srgbClr val="FFFFFF"/>
            </a:solidFill>
            <a:prstDash val="solid"/>
            <a:miter lim="8000"/>
            <a:headEnd type="none" w="sm" len="sm"/>
            <a:tailEnd type="none" w="sm" len="sm"/>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76" name="Google Shape;176;p16"/>
          <p:cNvSpPr txBox="1">
            <a:spLocks noGrp="1"/>
          </p:cNvSpPr>
          <p:nvPr>
            <p:ph type="body" idx="4"/>
          </p:nvPr>
        </p:nvSpPr>
        <p:spPr>
          <a:xfrm>
            <a:off x="10389790" y="7296884"/>
            <a:ext cx="3604420" cy="1574999"/>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2400"/>
              </a:spcBef>
              <a:spcAft>
                <a:spcPts val="0"/>
              </a:spcAft>
              <a:buClr>
                <a:srgbClr val="FFFFFF"/>
              </a:buClr>
              <a:buSzPts val="21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77" name="Google Shape;177;p16"/>
          <p:cNvSpPr>
            <a:spLocks noGrp="1"/>
          </p:cNvSpPr>
          <p:nvPr>
            <p:ph type="pic" idx="5"/>
          </p:nvPr>
        </p:nvSpPr>
        <p:spPr>
          <a:xfrm>
            <a:off x="11612760" y="4826747"/>
            <a:ext cx="1158429" cy="1395507"/>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78" name="Google Shape;178;p16"/>
          <p:cNvSpPr/>
          <p:nvPr/>
        </p:nvSpPr>
        <p:spPr>
          <a:xfrm>
            <a:off x="15857005" y="4336553"/>
            <a:ext cx="2426693" cy="2426694"/>
          </a:xfrm>
          <a:prstGeom prst="ellipse">
            <a:avLst/>
          </a:prstGeom>
          <a:noFill/>
          <a:ln w="63500" cap="flat" cmpd="sng">
            <a:solidFill>
              <a:srgbClr val="FFFFFF"/>
            </a:solidFill>
            <a:prstDash val="solid"/>
            <a:miter lim="8000"/>
            <a:headEnd type="none" w="sm" len="sm"/>
            <a:tailEnd type="none" w="sm" len="sm"/>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79" name="Google Shape;179;p16"/>
          <p:cNvSpPr txBox="1">
            <a:spLocks noGrp="1"/>
          </p:cNvSpPr>
          <p:nvPr>
            <p:ph type="body" idx="6"/>
          </p:nvPr>
        </p:nvSpPr>
        <p:spPr>
          <a:xfrm>
            <a:off x="15268142" y="7296884"/>
            <a:ext cx="3604420" cy="1574999"/>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2400"/>
              </a:spcBef>
              <a:spcAft>
                <a:spcPts val="0"/>
              </a:spcAft>
              <a:buClr>
                <a:srgbClr val="FFFFFF"/>
              </a:buClr>
              <a:buSzPts val="21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80" name="Google Shape;180;p16"/>
          <p:cNvSpPr>
            <a:spLocks noGrp="1"/>
          </p:cNvSpPr>
          <p:nvPr>
            <p:ph type="pic" idx="7"/>
          </p:nvPr>
        </p:nvSpPr>
        <p:spPr>
          <a:xfrm>
            <a:off x="16491113" y="4826747"/>
            <a:ext cx="1158429" cy="1395507"/>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81" name="Google Shape;181;p16"/>
          <p:cNvSpPr/>
          <p:nvPr/>
        </p:nvSpPr>
        <p:spPr>
          <a:xfrm>
            <a:off x="20735356" y="4336553"/>
            <a:ext cx="2426693" cy="2426694"/>
          </a:xfrm>
          <a:prstGeom prst="ellipse">
            <a:avLst/>
          </a:prstGeom>
          <a:noFill/>
          <a:ln w="63500" cap="flat" cmpd="sng">
            <a:solidFill>
              <a:srgbClr val="FFFFFF"/>
            </a:solidFill>
            <a:prstDash val="solid"/>
            <a:miter lim="8000"/>
            <a:headEnd type="none" w="sm" len="sm"/>
            <a:tailEnd type="none" w="sm" len="sm"/>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182" name="Google Shape;182;p16"/>
          <p:cNvSpPr txBox="1">
            <a:spLocks noGrp="1"/>
          </p:cNvSpPr>
          <p:nvPr>
            <p:ph type="body" idx="8"/>
          </p:nvPr>
        </p:nvSpPr>
        <p:spPr>
          <a:xfrm>
            <a:off x="20146494" y="7296884"/>
            <a:ext cx="3604420" cy="1574999"/>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2400"/>
              </a:spcBef>
              <a:spcAft>
                <a:spcPts val="0"/>
              </a:spcAft>
              <a:buClr>
                <a:srgbClr val="FFFFFF"/>
              </a:buClr>
              <a:buSzPts val="2100"/>
              <a:buFont typeface="Open Sans ExtraBold"/>
              <a:buNone/>
              <a:defRPr sz="2600" b="0" i="0" u="none" strike="noStrike" cap="none">
                <a:solidFill>
                  <a:srgbClr val="FFFFFF"/>
                </a:solidFill>
                <a:latin typeface="Open Sans ExtraBold"/>
                <a:ea typeface="Open Sans ExtraBold"/>
                <a:cs typeface="Open Sans ExtraBold"/>
                <a:sym typeface="Open Sans Extra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83" name="Google Shape;183;p16"/>
          <p:cNvSpPr>
            <a:spLocks noGrp="1"/>
          </p:cNvSpPr>
          <p:nvPr>
            <p:ph type="pic" idx="9"/>
          </p:nvPr>
        </p:nvSpPr>
        <p:spPr>
          <a:xfrm>
            <a:off x="21369464" y="4826747"/>
            <a:ext cx="1158429" cy="1395507"/>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84" name="Google Shape;184;p16"/>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85"/>
        <p:cNvGrpSpPr/>
        <p:nvPr/>
      </p:nvGrpSpPr>
      <p:grpSpPr>
        <a:xfrm>
          <a:off x="0" y="0"/>
          <a:ext cx="0" cy="0"/>
          <a:chOff x="0" y="0"/>
          <a:chExt cx="0" cy="0"/>
        </a:xfrm>
      </p:grpSpPr>
      <p:sp>
        <p:nvSpPr>
          <p:cNvPr id="186" name="Google Shape;186;p17"/>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87" name="Google Shape;187;p17"/>
          <p:cNvPicPr preferRelativeResize="0"/>
          <p:nvPr/>
        </p:nvPicPr>
        <p:blipFill rotWithShape="1">
          <a:blip r:embed="rId2">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88"/>
        <p:cNvGrpSpPr/>
        <p:nvPr/>
      </p:nvGrpSpPr>
      <p:grpSpPr>
        <a:xfrm>
          <a:off x="0" y="0"/>
          <a:ext cx="0" cy="0"/>
          <a:chOff x="0" y="0"/>
          <a:chExt cx="0" cy="0"/>
        </a:xfrm>
      </p:grpSpPr>
      <p:sp>
        <p:nvSpPr>
          <p:cNvPr id="189" name="Google Shape;189;p18"/>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190" name="Google Shape;190;p18"/>
          <p:cNvSpPr txBox="1">
            <a:spLocks noGrp="1"/>
          </p:cNvSpPr>
          <p:nvPr>
            <p:ph type="title"/>
          </p:nvPr>
        </p:nvSpPr>
        <p:spPr>
          <a:xfrm>
            <a:off x="1117600" y="1903191"/>
            <a:ext cx="21005701" cy="12903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pic>
        <p:nvPicPr>
          <p:cNvPr id="191" name="Google Shape;191;p18"/>
          <p:cNvPicPr preferRelativeResize="0"/>
          <p:nvPr/>
        </p:nvPicPr>
        <p:blipFill rotWithShape="1">
          <a:blip r:embed="rId2">
            <a:alphaModFix/>
          </a:blip>
          <a:srcRect/>
          <a:stretch/>
        </p:blipFill>
        <p:spPr>
          <a:xfrm>
            <a:off x="3766777" y="4460992"/>
            <a:ext cx="16784174" cy="80942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mp; Bullets Big 1">
  <p:cSld name="TITLE_AND_BODY_1">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1117600" y="2466875"/>
            <a:ext cx="10223400" cy="1419300"/>
          </a:xfrm>
          <a:prstGeom prst="rect">
            <a:avLst/>
          </a:prstGeom>
          <a:noFill/>
          <a:ln>
            <a:noFill/>
          </a:ln>
        </p:spPr>
        <p:txBody>
          <a:bodyPr spcFirstLastPara="1" wrap="square" lIns="91425" tIns="91425" rIns="91425" bIns="91425" anchor="b" anchorCtr="0">
            <a:noAutofit/>
          </a:bodyPr>
          <a:lstStyle>
            <a:lvl1pPr marR="0" lvl="0" algn="l">
              <a:lnSpc>
                <a:spcPct val="8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94" name="Google Shape;194;p19"/>
          <p:cNvSpPr txBox="1">
            <a:spLocks noGrp="1"/>
          </p:cNvSpPr>
          <p:nvPr>
            <p:ph type="body" idx="1"/>
          </p:nvPr>
        </p:nvSpPr>
        <p:spPr>
          <a:xfrm>
            <a:off x="1168400" y="4521200"/>
            <a:ext cx="15893701" cy="8806800"/>
          </a:xfrm>
          <a:prstGeom prst="rect">
            <a:avLst/>
          </a:prstGeom>
          <a:noFill/>
          <a:ln>
            <a:noFill/>
          </a:ln>
        </p:spPr>
        <p:txBody>
          <a:bodyPr spcFirstLastPara="1" wrap="square" lIns="91425" tIns="91425" rIns="91425" bIns="91425" anchor="t" anchorCtr="0">
            <a:noAutofit/>
          </a:bodyPr>
          <a:lstStyle>
            <a:lvl1pPr marL="457200" marR="0" lvl="0" indent="-506094" algn="l">
              <a:lnSpc>
                <a:spcPct val="100000"/>
              </a:lnSpc>
              <a:spcBef>
                <a:spcPts val="3000"/>
              </a:spcBef>
              <a:spcAft>
                <a:spcPts val="0"/>
              </a:spcAft>
              <a:buClr>
                <a:srgbClr val="4E4540"/>
              </a:buClr>
              <a:buSzPts val="4370"/>
              <a:buFont typeface="Open Sans"/>
              <a:buChar char="➡"/>
              <a:defRPr sz="3800" b="0" i="0" u="none" strike="noStrike" cap="none">
                <a:solidFill>
                  <a:srgbClr val="4E4540"/>
                </a:solidFill>
                <a:latin typeface="Open Sans"/>
                <a:ea typeface="Open Sans"/>
                <a:cs typeface="Open Sans"/>
                <a:sym typeface="Open Sans"/>
              </a:defRPr>
            </a:lvl1pPr>
            <a:lvl2pPr marL="914400" marR="0" lvl="1" indent="-590550" algn="l">
              <a:lnSpc>
                <a:spcPct val="100000"/>
              </a:lnSpc>
              <a:spcBef>
                <a:spcPts val="3000"/>
              </a:spcBef>
              <a:spcAft>
                <a:spcPts val="0"/>
              </a:spcAft>
              <a:buClr>
                <a:srgbClr val="4E4540"/>
              </a:buClr>
              <a:buSzPts val="5700"/>
              <a:buFont typeface="Open Sans"/>
              <a:buChar char="•"/>
              <a:defRPr sz="3800" b="0" i="0" u="none" strike="noStrike" cap="none">
                <a:solidFill>
                  <a:srgbClr val="4E4540"/>
                </a:solidFill>
                <a:latin typeface="Open Sans"/>
                <a:ea typeface="Open Sans"/>
                <a:cs typeface="Open Sans"/>
                <a:sym typeface="Open Sans"/>
              </a:defRPr>
            </a:lvl2pPr>
            <a:lvl3pPr marL="1371600" marR="0" lvl="2"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3pPr>
            <a:lvl4pPr marL="1828800" marR="0" lvl="3"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4pPr>
            <a:lvl5pPr marL="2286000" marR="0" lvl="4"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95" name="Google Shape;195;p19"/>
          <p:cNvSpPr/>
          <p:nvPr/>
        </p:nvSpPr>
        <p:spPr>
          <a:xfrm>
            <a:off x="0" y="-38100"/>
            <a:ext cx="24384001" cy="201600"/>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pic>
        <p:nvPicPr>
          <p:cNvPr id="196" name="Google Shape;196;p19"/>
          <p:cNvPicPr preferRelativeResize="0"/>
          <p:nvPr/>
        </p:nvPicPr>
        <p:blipFill rotWithShape="1">
          <a:blip r:embed="rId2">
            <a:alphaModFix/>
          </a:blip>
          <a:srcRect/>
          <a:stretch/>
        </p:blipFill>
        <p:spPr>
          <a:xfrm>
            <a:off x="1164259" y="726091"/>
            <a:ext cx="2863200" cy="508800"/>
          </a:xfrm>
          <a:prstGeom prst="rect">
            <a:avLst/>
          </a:prstGeom>
          <a:noFill/>
          <a:ln>
            <a:noFill/>
          </a:ln>
        </p:spPr>
      </p:pic>
      <p:cxnSp>
        <p:nvCxnSpPr>
          <p:cNvPr id="197" name="Google Shape;197;p19"/>
          <p:cNvCxnSpPr/>
          <p:nvPr/>
        </p:nvCxnSpPr>
        <p:spPr>
          <a:xfrm>
            <a:off x="1139556" y="1828800"/>
            <a:ext cx="22104900" cy="0"/>
          </a:xfrm>
          <a:prstGeom prst="straightConnector1">
            <a:avLst/>
          </a:prstGeom>
          <a:noFill/>
          <a:ln w="12700" cap="flat" cmpd="sng">
            <a:solidFill>
              <a:srgbClr val="4E4540"/>
            </a:solidFill>
            <a:prstDash val="solid"/>
            <a:miter lim="8000"/>
            <a:headEnd type="none" w="sm" len="sm"/>
            <a:tailEnd type="none" w="sm" len="sm"/>
          </a:ln>
        </p:spPr>
      </p:cxnSp>
      <p:sp>
        <p:nvSpPr>
          <p:cNvPr id="198" name="Google Shape;198;p19"/>
          <p:cNvSpPr txBox="1">
            <a:spLocks noGrp="1"/>
          </p:cNvSpPr>
          <p:nvPr>
            <p:ph type="sldNum" idx="12"/>
          </p:nvPr>
        </p:nvSpPr>
        <p:spPr>
          <a:xfrm>
            <a:off x="11959031" y="13081000"/>
            <a:ext cx="453300" cy="4698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Photo">
  <p:cSld name="Title &amp; Photo">
    <p:spTree>
      <p:nvGrpSpPr>
        <p:cNvPr id="1" name="Shape 22"/>
        <p:cNvGrpSpPr/>
        <p:nvPr/>
      </p:nvGrpSpPr>
      <p:grpSpPr>
        <a:xfrm>
          <a:off x="0" y="0"/>
          <a:ext cx="0" cy="0"/>
          <a:chOff x="0" y="0"/>
          <a:chExt cx="0" cy="0"/>
        </a:xfrm>
      </p:grpSpPr>
      <p:sp>
        <p:nvSpPr>
          <p:cNvPr id="23" name="Google Shape;23;p3"/>
          <p:cNvSpPr>
            <a:spLocks noGrp="1"/>
          </p:cNvSpPr>
          <p:nvPr>
            <p:ph type="pic" idx="2"/>
          </p:nvPr>
        </p:nvSpPr>
        <p:spPr>
          <a:xfrm>
            <a:off x="12858303" y="2333326"/>
            <a:ext cx="10400706" cy="10277775"/>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24" name="Google Shape;24;p3"/>
          <p:cNvSpPr txBox="1">
            <a:spLocks noGrp="1"/>
          </p:cNvSpPr>
          <p:nvPr>
            <p:ph type="title"/>
          </p:nvPr>
        </p:nvSpPr>
        <p:spPr>
          <a:xfrm>
            <a:off x="1117600" y="1857275"/>
            <a:ext cx="20783401" cy="14193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25" name="Google Shape;25;p3"/>
          <p:cNvSpPr txBox="1">
            <a:spLocks noGrp="1"/>
          </p:cNvSpPr>
          <p:nvPr>
            <p:ph type="body" idx="1"/>
          </p:nvPr>
        </p:nvSpPr>
        <p:spPr>
          <a:xfrm>
            <a:off x="1168400" y="4013200"/>
            <a:ext cx="10223500" cy="8596313"/>
          </a:xfrm>
          <a:prstGeom prst="rect">
            <a:avLst/>
          </a:prstGeom>
          <a:noFill/>
          <a:ln>
            <a:noFill/>
          </a:ln>
        </p:spPr>
        <p:txBody>
          <a:bodyPr spcFirstLastPara="1" wrap="square" lIns="91425" tIns="91425" rIns="91425" bIns="91425" anchor="t"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2pPr>
            <a:lvl3pPr marL="1371600" marR="0" lvl="2"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3pPr>
            <a:lvl4pPr marL="1828800" marR="0" lvl="3"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4pPr>
            <a:lvl5pPr marL="2286000" marR="0" lvl="4"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26" name="Google Shape;26;p3"/>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27" name="Google Shape;27;p3"/>
          <p:cNvPicPr preferRelativeResize="0"/>
          <p:nvPr/>
        </p:nvPicPr>
        <p:blipFill rotWithShape="1">
          <a:blip r:embed="rId2">
            <a:alphaModFix/>
          </a:blip>
          <a:srcRect/>
          <a:stretch/>
        </p:blipFill>
        <p:spPr>
          <a:xfrm>
            <a:off x="1164259" y="726091"/>
            <a:ext cx="2863242" cy="508698"/>
          </a:xfrm>
          <a:prstGeom prst="rect">
            <a:avLst/>
          </a:prstGeom>
          <a:noFill/>
          <a:ln>
            <a:noFill/>
          </a:ln>
        </p:spPr>
      </p:pic>
      <p:cxnSp>
        <p:nvCxnSpPr>
          <p:cNvPr id="28" name="Google Shape;28;p3"/>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29" name="Google Shape;29;p3"/>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30" name="Google Shape;30;p3"/>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hanks">
  <p:cSld name="Thanks">
    <p:bg>
      <p:bgPr>
        <a:solidFill>
          <a:srgbClr val="DA1A32"/>
        </a:soli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1244600" y="2590800"/>
            <a:ext cx="20828000" cy="4648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1400"/>
              <a:buFont typeface="Open Sans"/>
              <a:buNone/>
              <a:defRPr sz="9000" b="1" i="0" u="none" strike="noStrike" cap="none">
                <a:solidFill>
                  <a:srgbClr val="FFFFFF"/>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pic>
        <p:nvPicPr>
          <p:cNvPr id="33" name="Google Shape;33;p4"/>
          <p:cNvPicPr preferRelativeResize="0"/>
          <p:nvPr/>
        </p:nvPicPr>
        <p:blipFill rotWithShape="1">
          <a:blip r:embed="rId2">
            <a:alphaModFix/>
          </a:blip>
          <a:srcRect/>
          <a:stretch/>
        </p:blipFill>
        <p:spPr>
          <a:xfrm>
            <a:off x="1164259" y="725982"/>
            <a:ext cx="2863242" cy="508698"/>
          </a:xfrm>
          <a:prstGeom prst="rect">
            <a:avLst/>
          </a:prstGeom>
          <a:noFill/>
          <a:ln>
            <a:noFill/>
          </a:ln>
        </p:spPr>
      </p:pic>
      <p:sp>
        <p:nvSpPr>
          <p:cNvPr id="34" name="Google Shape;34;p4"/>
          <p:cNvSpPr txBox="1">
            <a:spLocks noGrp="1"/>
          </p:cNvSpPr>
          <p:nvPr>
            <p:ph type="body" idx="1"/>
          </p:nvPr>
        </p:nvSpPr>
        <p:spPr>
          <a:xfrm>
            <a:off x="1248916" y="7232650"/>
            <a:ext cx="3260229" cy="9271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FFFFFF"/>
              </a:buClr>
              <a:buSzPts val="2100"/>
              <a:buFont typeface="Open Sans"/>
              <a:buNone/>
              <a:defRPr sz="4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pic>
        <p:nvPicPr>
          <p:cNvPr id="35" name="Google Shape;35;p4"/>
          <p:cNvPicPr preferRelativeResize="0"/>
          <p:nvPr/>
        </p:nvPicPr>
        <p:blipFill rotWithShape="1">
          <a:blip r:embed="rId3">
            <a:alphaModFix/>
          </a:blip>
          <a:srcRect/>
          <a:stretch/>
        </p:blipFill>
        <p:spPr>
          <a:xfrm>
            <a:off x="1505089" y="10957320"/>
            <a:ext cx="1155422" cy="1155433"/>
          </a:xfrm>
          <a:prstGeom prst="rect">
            <a:avLst/>
          </a:prstGeom>
          <a:noFill/>
          <a:ln>
            <a:noFill/>
          </a:ln>
        </p:spPr>
      </p:pic>
      <p:sp>
        <p:nvSpPr>
          <p:cNvPr id="36" name="Google Shape;36;p4"/>
          <p:cNvSpPr txBox="1">
            <a:spLocks noGrp="1"/>
          </p:cNvSpPr>
          <p:nvPr>
            <p:ph type="body" idx="2"/>
          </p:nvPr>
        </p:nvSpPr>
        <p:spPr>
          <a:xfrm>
            <a:off x="2933700" y="11230225"/>
            <a:ext cx="3260100" cy="584100"/>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FFFFFF"/>
              </a:buClr>
              <a:buSzPts val="2100"/>
              <a:buFont typeface="Open Sans"/>
              <a:buNone/>
              <a:defRPr sz="2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pic>
        <p:nvPicPr>
          <p:cNvPr id="37" name="Google Shape;37;p4"/>
          <p:cNvPicPr preferRelativeResize="0"/>
          <p:nvPr/>
        </p:nvPicPr>
        <p:blipFill rotWithShape="1">
          <a:blip r:embed="rId4">
            <a:alphaModFix/>
          </a:blip>
          <a:srcRect/>
          <a:stretch/>
        </p:blipFill>
        <p:spPr>
          <a:xfrm>
            <a:off x="12259883" y="10957320"/>
            <a:ext cx="1155300" cy="1155300"/>
          </a:xfrm>
          <a:prstGeom prst="rect">
            <a:avLst/>
          </a:prstGeom>
          <a:noFill/>
          <a:ln>
            <a:noFill/>
          </a:ln>
        </p:spPr>
      </p:pic>
      <p:sp>
        <p:nvSpPr>
          <p:cNvPr id="38" name="Google Shape;38;p4"/>
          <p:cNvSpPr txBox="1">
            <a:spLocks noGrp="1"/>
          </p:cNvSpPr>
          <p:nvPr>
            <p:ph type="body" idx="3"/>
          </p:nvPr>
        </p:nvSpPr>
        <p:spPr>
          <a:xfrm>
            <a:off x="13710931" y="11230236"/>
            <a:ext cx="3800400" cy="584100"/>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FFFFFF"/>
              </a:buClr>
              <a:buSzPts val="2100"/>
              <a:buFont typeface="Open Sans"/>
              <a:buNone/>
              <a:defRPr sz="2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39" name="Google Shape;39;p4"/>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40" name="Google Shape;40;p4"/>
          <p:cNvSpPr/>
          <p:nvPr/>
        </p:nvSpPr>
        <p:spPr>
          <a:xfrm>
            <a:off x="5705000" y="10944625"/>
            <a:ext cx="1155300" cy="11553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p:cNvSpPr/>
          <p:nvPr/>
        </p:nvSpPr>
        <p:spPr>
          <a:xfrm>
            <a:off x="6165062" y="11293738"/>
            <a:ext cx="262412" cy="469900"/>
          </a:xfrm>
          <a:prstGeom prst="rect">
            <a:avLst/>
          </a:prstGeom>
        </p:spPr>
        <p:txBody>
          <a:bodyPr>
            <a:prstTxWarp prst="textPlain">
              <a:avLst/>
            </a:prstTxWarp>
          </a:bodyPr>
          <a:lstStyle/>
          <a:p>
            <a:pPr lvl="0" algn="ctr"/>
            <a:r>
              <a:rPr b="0" i="0">
                <a:ln w="28575" cap="flat" cmpd="sng">
                  <a:solidFill>
                    <a:srgbClr val="FFFFFF"/>
                  </a:solidFill>
                  <a:prstDash val="solid"/>
                  <a:round/>
                  <a:headEnd type="none" w="sm" len="sm"/>
                  <a:tailEnd type="none" w="sm" len="sm"/>
                </a:ln>
                <a:noFill/>
                <a:latin typeface="Arial"/>
              </a:rPr>
              <a:t>h</a:t>
            </a:r>
          </a:p>
        </p:txBody>
      </p:sp>
      <p:sp>
        <p:nvSpPr>
          <p:cNvPr id="42" name="Google Shape;42;p4"/>
          <p:cNvSpPr txBox="1">
            <a:spLocks noGrp="1"/>
          </p:cNvSpPr>
          <p:nvPr>
            <p:ph type="body" idx="4"/>
          </p:nvPr>
        </p:nvSpPr>
        <p:spPr>
          <a:xfrm>
            <a:off x="7183300" y="11230225"/>
            <a:ext cx="4775700" cy="584100"/>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FFFFFF"/>
              </a:buClr>
              <a:buSzPts val="2100"/>
              <a:buFont typeface="Open Sans"/>
              <a:buNone/>
              <a:defRPr sz="2800" b="0" i="0" u="none" strike="noStrike" cap="none">
                <a:solidFill>
                  <a:srgbClr val="FFFFFF"/>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Bullets Big">
  <p:cSld name="Title &amp; Bullets Big">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1117600" y="1857275"/>
            <a:ext cx="20957100" cy="1419300"/>
          </a:xfrm>
          <a:prstGeom prst="rect">
            <a:avLst/>
          </a:prstGeom>
          <a:noFill/>
          <a:ln>
            <a:noFill/>
          </a:ln>
        </p:spPr>
        <p:txBody>
          <a:bodyPr spcFirstLastPara="1" wrap="square" lIns="91425" tIns="91425" rIns="91425" bIns="91425" anchor="b" anchorCtr="0">
            <a:noAutofit/>
          </a:bodyPr>
          <a:lstStyle>
            <a:lvl1pPr marR="0" lvl="0" algn="l">
              <a:lnSpc>
                <a:spcPct val="8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45" name="Google Shape;45;p5"/>
          <p:cNvSpPr txBox="1">
            <a:spLocks noGrp="1"/>
          </p:cNvSpPr>
          <p:nvPr>
            <p:ph type="body" idx="1"/>
          </p:nvPr>
        </p:nvSpPr>
        <p:spPr>
          <a:xfrm>
            <a:off x="1168400" y="4521200"/>
            <a:ext cx="15893653" cy="8806657"/>
          </a:xfrm>
          <a:prstGeom prst="rect">
            <a:avLst/>
          </a:prstGeom>
          <a:noFill/>
          <a:ln>
            <a:noFill/>
          </a:ln>
        </p:spPr>
        <p:txBody>
          <a:bodyPr spcFirstLastPara="1" wrap="square" lIns="91425" tIns="91425" rIns="91425" bIns="91425" anchor="t" anchorCtr="0">
            <a:noAutofit/>
          </a:bodyPr>
          <a:lstStyle>
            <a:lvl1pPr marL="457200" marR="0" lvl="0" indent="-506094" algn="l">
              <a:lnSpc>
                <a:spcPct val="100000"/>
              </a:lnSpc>
              <a:spcBef>
                <a:spcPts val="3000"/>
              </a:spcBef>
              <a:spcAft>
                <a:spcPts val="0"/>
              </a:spcAft>
              <a:buClr>
                <a:srgbClr val="4E4540"/>
              </a:buClr>
              <a:buSzPts val="4370"/>
              <a:buFont typeface="Open Sans"/>
              <a:buChar char="➡"/>
              <a:defRPr sz="3800" b="0" i="0" u="none" strike="noStrike" cap="none">
                <a:solidFill>
                  <a:srgbClr val="4E4540"/>
                </a:solidFill>
                <a:latin typeface="Open Sans"/>
                <a:ea typeface="Open Sans"/>
                <a:cs typeface="Open Sans"/>
                <a:sym typeface="Open Sans"/>
              </a:defRPr>
            </a:lvl1pPr>
            <a:lvl2pPr marL="914400" marR="0" lvl="1" indent="-590550" algn="l">
              <a:lnSpc>
                <a:spcPct val="100000"/>
              </a:lnSpc>
              <a:spcBef>
                <a:spcPts val="3000"/>
              </a:spcBef>
              <a:spcAft>
                <a:spcPts val="0"/>
              </a:spcAft>
              <a:buClr>
                <a:srgbClr val="4E4540"/>
              </a:buClr>
              <a:buSzPts val="5700"/>
              <a:buFont typeface="Open Sans"/>
              <a:buChar char="•"/>
              <a:defRPr sz="3800" b="0" i="0" u="none" strike="noStrike" cap="none">
                <a:solidFill>
                  <a:srgbClr val="4E4540"/>
                </a:solidFill>
                <a:latin typeface="Open Sans"/>
                <a:ea typeface="Open Sans"/>
                <a:cs typeface="Open Sans"/>
                <a:sym typeface="Open Sans"/>
              </a:defRPr>
            </a:lvl2pPr>
            <a:lvl3pPr marL="1371600" marR="0" lvl="2"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3pPr>
            <a:lvl4pPr marL="1828800" marR="0" lvl="3"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4pPr>
            <a:lvl5pPr marL="2286000" marR="0" lvl="4"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46" name="Google Shape;46;p5"/>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47" name="Google Shape;47;p5"/>
          <p:cNvPicPr preferRelativeResize="0"/>
          <p:nvPr/>
        </p:nvPicPr>
        <p:blipFill rotWithShape="1">
          <a:blip r:embed="rId2">
            <a:alphaModFix/>
          </a:blip>
          <a:srcRect/>
          <a:stretch/>
        </p:blipFill>
        <p:spPr>
          <a:xfrm>
            <a:off x="1164259" y="726091"/>
            <a:ext cx="2863242" cy="508698"/>
          </a:xfrm>
          <a:prstGeom prst="rect">
            <a:avLst/>
          </a:prstGeom>
          <a:noFill/>
          <a:ln>
            <a:noFill/>
          </a:ln>
        </p:spPr>
      </p:pic>
      <p:cxnSp>
        <p:nvCxnSpPr>
          <p:cNvPr id="48" name="Google Shape;48;p5"/>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49" name="Google Shape;49;p5"/>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50" name="Google Shape;50;p5"/>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oxes">
  <p:cSld name="Boxes">
    <p:spTree>
      <p:nvGrpSpPr>
        <p:cNvPr id="1" name="Shape 51"/>
        <p:cNvGrpSpPr/>
        <p:nvPr/>
      </p:nvGrpSpPr>
      <p:grpSpPr>
        <a:xfrm>
          <a:off x="0" y="0"/>
          <a:ext cx="0" cy="0"/>
          <a:chOff x="0" y="0"/>
          <a:chExt cx="0" cy="0"/>
        </a:xfrm>
      </p:grpSpPr>
      <p:sp>
        <p:nvSpPr>
          <p:cNvPr id="52" name="Google Shape;52;p6"/>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53" name="Google Shape;53;p6"/>
          <p:cNvPicPr preferRelativeResize="0"/>
          <p:nvPr/>
        </p:nvPicPr>
        <p:blipFill rotWithShape="1">
          <a:blip r:embed="rId2">
            <a:alphaModFix/>
          </a:blip>
          <a:srcRect/>
          <a:stretch/>
        </p:blipFill>
        <p:spPr>
          <a:xfrm>
            <a:off x="1164259" y="726091"/>
            <a:ext cx="2863242" cy="508698"/>
          </a:xfrm>
          <a:prstGeom prst="rect">
            <a:avLst/>
          </a:prstGeom>
          <a:noFill/>
          <a:ln>
            <a:noFill/>
          </a:ln>
        </p:spPr>
      </p:pic>
      <p:sp>
        <p:nvSpPr>
          <p:cNvPr id="54" name="Google Shape;54;p6"/>
          <p:cNvSpPr txBox="1">
            <a:spLocks noGrp="1"/>
          </p:cNvSpPr>
          <p:nvPr>
            <p:ph type="body" idx="1"/>
          </p:nvPr>
        </p:nvSpPr>
        <p:spPr>
          <a:xfrm>
            <a:off x="1104900" y="2499011"/>
            <a:ext cx="3992910" cy="1282701"/>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rgbClr val="0B4D6A"/>
              </a:buClr>
              <a:buSzPts val="2100"/>
              <a:buFont typeface="Open Sans"/>
              <a:buNone/>
              <a:defRPr sz="6800" b="1" i="0" u="none" strike="noStrike" cap="none">
                <a:solidFill>
                  <a:srgbClr val="0B4D6A"/>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55" name="Google Shape;55;p6"/>
          <p:cNvSpPr/>
          <p:nvPr/>
        </p:nvSpPr>
        <p:spPr>
          <a:xfrm>
            <a:off x="1302631" y="4324986"/>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56" name="Google Shape;56;p6"/>
          <p:cNvSpPr>
            <a:spLocks noGrp="1"/>
          </p:cNvSpPr>
          <p:nvPr>
            <p:ph type="pic" idx="2"/>
          </p:nvPr>
        </p:nvSpPr>
        <p:spPr>
          <a:xfrm>
            <a:off x="1368675" y="4401111"/>
            <a:ext cx="4785916"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57" name="Google Shape;57;p6"/>
          <p:cNvSpPr/>
          <p:nvPr/>
        </p:nvSpPr>
        <p:spPr>
          <a:xfrm>
            <a:off x="2535070" y="7527728"/>
            <a:ext cx="2442975"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SCALABILITY</a:t>
            </a:r>
            <a:endParaRPr sz="2600" b="1" i="0" u="none" strike="noStrike" cap="none">
              <a:solidFill>
                <a:srgbClr val="4E4540"/>
              </a:solidFill>
              <a:latin typeface="Open Sans"/>
              <a:ea typeface="Open Sans"/>
              <a:cs typeface="Open Sans"/>
              <a:sym typeface="Open Sans"/>
            </a:endParaRPr>
          </a:p>
        </p:txBody>
      </p:sp>
      <p:cxnSp>
        <p:nvCxnSpPr>
          <p:cNvPr id="58" name="Google Shape;58;p6"/>
          <p:cNvCxnSpPr/>
          <p:nvPr/>
        </p:nvCxnSpPr>
        <p:spPr>
          <a:xfrm>
            <a:off x="1296281" y="7455585"/>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59" name="Google Shape;59;p6"/>
          <p:cNvSpPr/>
          <p:nvPr/>
        </p:nvSpPr>
        <p:spPr>
          <a:xfrm>
            <a:off x="6941431" y="4324986"/>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60" name="Google Shape;60;p6"/>
          <p:cNvSpPr>
            <a:spLocks noGrp="1"/>
          </p:cNvSpPr>
          <p:nvPr>
            <p:ph type="pic" idx="3"/>
          </p:nvPr>
        </p:nvSpPr>
        <p:spPr>
          <a:xfrm>
            <a:off x="7007474" y="4401111"/>
            <a:ext cx="4785917"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61" name="Google Shape;61;p6"/>
          <p:cNvSpPr/>
          <p:nvPr/>
        </p:nvSpPr>
        <p:spPr>
          <a:xfrm>
            <a:off x="8285280" y="7527728"/>
            <a:ext cx="2220159"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RESILIENCY</a:t>
            </a:r>
            <a:endParaRPr sz="2600" b="1" i="0" u="none" strike="noStrike" cap="none">
              <a:solidFill>
                <a:srgbClr val="4E4540"/>
              </a:solidFill>
              <a:latin typeface="Open Sans"/>
              <a:ea typeface="Open Sans"/>
              <a:cs typeface="Open Sans"/>
              <a:sym typeface="Open Sans"/>
            </a:endParaRPr>
          </a:p>
        </p:txBody>
      </p:sp>
      <p:cxnSp>
        <p:nvCxnSpPr>
          <p:cNvPr id="62" name="Google Shape;62;p6"/>
          <p:cNvCxnSpPr/>
          <p:nvPr/>
        </p:nvCxnSpPr>
        <p:spPr>
          <a:xfrm>
            <a:off x="6935081" y="7455585"/>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63" name="Google Shape;63;p6"/>
          <p:cNvSpPr/>
          <p:nvPr/>
        </p:nvSpPr>
        <p:spPr>
          <a:xfrm>
            <a:off x="12580466" y="4324986"/>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64" name="Google Shape;64;p6"/>
          <p:cNvSpPr>
            <a:spLocks noGrp="1"/>
          </p:cNvSpPr>
          <p:nvPr>
            <p:ph type="pic" idx="4"/>
          </p:nvPr>
        </p:nvSpPr>
        <p:spPr>
          <a:xfrm>
            <a:off x="12646510" y="4401111"/>
            <a:ext cx="4785916"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65" name="Google Shape;65;p6"/>
          <p:cNvSpPr/>
          <p:nvPr/>
        </p:nvSpPr>
        <p:spPr>
          <a:xfrm>
            <a:off x="13457036" y="7527728"/>
            <a:ext cx="3154710"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MANAGEABILITY</a:t>
            </a:r>
            <a:endParaRPr sz="2600" b="1" i="0" u="none" strike="noStrike" cap="none">
              <a:solidFill>
                <a:srgbClr val="4E4540"/>
              </a:solidFill>
              <a:latin typeface="Open Sans"/>
              <a:ea typeface="Open Sans"/>
              <a:cs typeface="Open Sans"/>
              <a:sym typeface="Open Sans"/>
            </a:endParaRPr>
          </a:p>
        </p:txBody>
      </p:sp>
      <p:cxnSp>
        <p:nvCxnSpPr>
          <p:cNvPr id="66" name="Google Shape;66;p6"/>
          <p:cNvCxnSpPr/>
          <p:nvPr/>
        </p:nvCxnSpPr>
        <p:spPr>
          <a:xfrm>
            <a:off x="12574116" y="7455585"/>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67" name="Google Shape;67;p6"/>
          <p:cNvSpPr/>
          <p:nvPr/>
        </p:nvSpPr>
        <p:spPr>
          <a:xfrm>
            <a:off x="18219267" y="4324986"/>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68" name="Google Shape;68;p6"/>
          <p:cNvSpPr>
            <a:spLocks noGrp="1"/>
          </p:cNvSpPr>
          <p:nvPr>
            <p:ph type="pic" idx="5"/>
          </p:nvPr>
        </p:nvSpPr>
        <p:spPr>
          <a:xfrm>
            <a:off x="18285309" y="4401111"/>
            <a:ext cx="4785916"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69" name="Google Shape;69;p6"/>
          <p:cNvSpPr/>
          <p:nvPr/>
        </p:nvSpPr>
        <p:spPr>
          <a:xfrm>
            <a:off x="19425253" y="7527728"/>
            <a:ext cx="2495875"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MODULARITY</a:t>
            </a:r>
            <a:endParaRPr sz="2600" b="1" i="0" u="none" strike="noStrike" cap="none">
              <a:solidFill>
                <a:srgbClr val="4E4540"/>
              </a:solidFill>
              <a:latin typeface="Open Sans"/>
              <a:ea typeface="Open Sans"/>
              <a:cs typeface="Open Sans"/>
              <a:sym typeface="Open Sans"/>
            </a:endParaRPr>
          </a:p>
        </p:txBody>
      </p:sp>
      <p:cxnSp>
        <p:nvCxnSpPr>
          <p:cNvPr id="70" name="Google Shape;70;p6"/>
          <p:cNvCxnSpPr/>
          <p:nvPr/>
        </p:nvCxnSpPr>
        <p:spPr>
          <a:xfrm>
            <a:off x="18212917" y="7455585"/>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71" name="Google Shape;71;p6"/>
          <p:cNvSpPr/>
          <p:nvPr/>
        </p:nvSpPr>
        <p:spPr>
          <a:xfrm>
            <a:off x="4268252" y="8598364"/>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72" name="Google Shape;72;p6"/>
          <p:cNvSpPr>
            <a:spLocks noGrp="1"/>
          </p:cNvSpPr>
          <p:nvPr>
            <p:ph type="pic" idx="6"/>
          </p:nvPr>
        </p:nvSpPr>
        <p:spPr>
          <a:xfrm>
            <a:off x="4334296" y="8674489"/>
            <a:ext cx="4785916"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73" name="Google Shape;73;p6"/>
          <p:cNvSpPr/>
          <p:nvPr/>
        </p:nvSpPr>
        <p:spPr>
          <a:xfrm>
            <a:off x="4954067" y="11801106"/>
            <a:ext cx="3536224"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INTEROPERABILITY</a:t>
            </a:r>
            <a:endParaRPr sz="2600" b="1" i="0" u="none" strike="noStrike" cap="none">
              <a:solidFill>
                <a:srgbClr val="4E4540"/>
              </a:solidFill>
              <a:latin typeface="Open Sans"/>
              <a:ea typeface="Open Sans"/>
              <a:cs typeface="Open Sans"/>
              <a:sym typeface="Open Sans"/>
            </a:endParaRPr>
          </a:p>
        </p:txBody>
      </p:sp>
      <p:cxnSp>
        <p:nvCxnSpPr>
          <p:cNvPr id="74" name="Google Shape;74;p6"/>
          <p:cNvCxnSpPr/>
          <p:nvPr/>
        </p:nvCxnSpPr>
        <p:spPr>
          <a:xfrm>
            <a:off x="4261902" y="11728963"/>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75" name="Google Shape;75;p6"/>
          <p:cNvSpPr/>
          <p:nvPr/>
        </p:nvSpPr>
        <p:spPr>
          <a:xfrm>
            <a:off x="9907052" y="8598364"/>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76" name="Google Shape;76;p6"/>
          <p:cNvSpPr>
            <a:spLocks noGrp="1"/>
          </p:cNvSpPr>
          <p:nvPr>
            <p:ph type="pic" idx="7"/>
          </p:nvPr>
        </p:nvSpPr>
        <p:spPr>
          <a:xfrm>
            <a:off x="9973095" y="8674489"/>
            <a:ext cx="4785917"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77" name="Google Shape;77;p6"/>
          <p:cNvSpPr/>
          <p:nvPr/>
        </p:nvSpPr>
        <p:spPr>
          <a:xfrm>
            <a:off x="11427226" y="11801106"/>
            <a:ext cx="1867498"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SECURITY</a:t>
            </a:r>
            <a:endParaRPr sz="2600" b="1" i="0" u="none" strike="noStrike" cap="none">
              <a:solidFill>
                <a:srgbClr val="4E4540"/>
              </a:solidFill>
              <a:latin typeface="Open Sans"/>
              <a:ea typeface="Open Sans"/>
              <a:cs typeface="Open Sans"/>
              <a:sym typeface="Open Sans"/>
            </a:endParaRPr>
          </a:p>
        </p:txBody>
      </p:sp>
      <p:cxnSp>
        <p:nvCxnSpPr>
          <p:cNvPr id="78" name="Google Shape;78;p6"/>
          <p:cNvCxnSpPr/>
          <p:nvPr/>
        </p:nvCxnSpPr>
        <p:spPr>
          <a:xfrm>
            <a:off x="9900702" y="11728963"/>
            <a:ext cx="4920547" cy="1"/>
          </a:xfrm>
          <a:prstGeom prst="straightConnector1">
            <a:avLst/>
          </a:prstGeom>
          <a:noFill/>
          <a:ln w="76200" cap="flat" cmpd="sng">
            <a:solidFill>
              <a:srgbClr val="DA1A32"/>
            </a:solidFill>
            <a:prstDash val="solid"/>
            <a:miter lim="8000"/>
            <a:headEnd type="none" w="sm" len="sm"/>
            <a:tailEnd type="none" w="sm" len="sm"/>
          </a:ln>
        </p:spPr>
      </p:cxnSp>
      <p:sp>
        <p:nvSpPr>
          <p:cNvPr id="79" name="Google Shape;79;p6"/>
          <p:cNvSpPr/>
          <p:nvPr/>
        </p:nvSpPr>
        <p:spPr>
          <a:xfrm>
            <a:off x="15546088" y="8598364"/>
            <a:ext cx="4907846" cy="3136949"/>
          </a:xfrm>
          <a:prstGeom prst="rect">
            <a:avLst/>
          </a:prstGeom>
          <a:solidFill>
            <a:srgbClr val="FFFFFF"/>
          </a:solidFill>
          <a:ln w="12700" cap="flat" cmpd="sng">
            <a:solidFill>
              <a:srgbClr val="A6AAA9"/>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sp>
        <p:nvSpPr>
          <p:cNvPr id="80" name="Google Shape;80;p6"/>
          <p:cNvSpPr>
            <a:spLocks noGrp="1"/>
          </p:cNvSpPr>
          <p:nvPr>
            <p:ph type="pic" idx="8"/>
          </p:nvPr>
        </p:nvSpPr>
        <p:spPr>
          <a:xfrm>
            <a:off x="15612131" y="8674489"/>
            <a:ext cx="4785916" cy="2950469"/>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R="0" lvl="1"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R="0" lvl="2"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R="0" lvl="3"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R="0" lvl="4"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R="0" lvl="5"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R="0" lvl="6"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R="0" lvl="7"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R="0" lvl="8"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81" name="Google Shape;81;p6"/>
          <p:cNvSpPr/>
          <p:nvPr/>
        </p:nvSpPr>
        <p:spPr>
          <a:xfrm>
            <a:off x="16348120" y="11801106"/>
            <a:ext cx="3303789" cy="544379"/>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4E4540"/>
              </a:buClr>
              <a:buSzPts val="2600"/>
              <a:buFont typeface="Open Sans"/>
              <a:buNone/>
            </a:pPr>
            <a:r>
              <a:rPr lang="en-US" sz="2600" b="1" i="0" u="none" strike="noStrike" cap="none">
                <a:solidFill>
                  <a:srgbClr val="4E4540"/>
                </a:solidFill>
                <a:latin typeface="Open Sans"/>
                <a:ea typeface="Open Sans"/>
                <a:cs typeface="Open Sans"/>
                <a:sym typeface="Open Sans"/>
              </a:rPr>
              <a:t>USER EXPERIENCE</a:t>
            </a:r>
            <a:endParaRPr sz="2600" b="1" i="0" u="none" strike="noStrike" cap="none">
              <a:solidFill>
                <a:srgbClr val="4E4540"/>
              </a:solidFill>
              <a:latin typeface="Open Sans"/>
              <a:ea typeface="Open Sans"/>
              <a:cs typeface="Open Sans"/>
              <a:sym typeface="Open Sans"/>
            </a:endParaRPr>
          </a:p>
        </p:txBody>
      </p:sp>
      <p:cxnSp>
        <p:nvCxnSpPr>
          <p:cNvPr id="82" name="Google Shape;82;p6"/>
          <p:cNvCxnSpPr/>
          <p:nvPr/>
        </p:nvCxnSpPr>
        <p:spPr>
          <a:xfrm>
            <a:off x="15539738" y="11728963"/>
            <a:ext cx="4920547" cy="1"/>
          </a:xfrm>
          <a:prstGeom prst="straightConnector1">
            <a:avLst/>
          </a:prstGeom>
          <a:noFill/>
          <a:ln w="76200" cap="flat" cmpd="sng">
            <a:solidFill>
              <a:srgbClr val="DA1A32"/>
            </a:solidFill>
            <a:prstDash val="solid"/>
            <a:miter lim="8000"/>
            <a:headEnd type="none" w="sm" len="sm"/>
            <a:tailEnd type="none" w="sm" len="sm"/>
          </a:ln>
        </p:spPr>
      </p:cxnSp>
      <p:cxnSp>
        <p:nvCxnSpPr>
          <p:cNvPr id="83" name="Google Shape;83;p6"/>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84" name="Google Shape;84;p6"/>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85" name="Google Shape;85;p6"/>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Red Cover" type="title">
  <p:cSld name="TITLE">
    <p:bg>
      <p:bgPr>
        <a:solidFill>
          <a:srgbClr val="DA1A32"/>
        </a:solidFill>
        <a:effectLst/>
      </p:bgPr>
    </p:bg>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xfrm>
            <a:off x="1244600" y="4813300"/>
            <a:ext cx="20828000" cy="46482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FFFFFF"/>
              </a:buClr>
              <a:buSzPts val="1400"/>
              <a:buFont typeface="Open Sans"/>
              <a:buNone/>
              <a:defRPr sz="9000" b="1" i="0" u="none" strike="noStrike" cap="none">
                <a:solidFill>
                  <a:srgbClr val="FFFFFF"/>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pic>
        <p:nvPicPr>
          <p:cNvPr id="88" name="Google Shape;88;p7"/>
          <p:cNvPicPr preferRelativeResize="0"/>
          <p:nvPr/>
        </p:nvPicPr>
        <p:blipFill rotWithShape="1">
          <a:blip r:embed="rId2">
            <a:alphaModFix/>
          </a:blip>
          <a:srcRect/>
          <a:stretch/>
        </p:blipFill>
        <p:spPr>
          <a:xfrm>
            <a:off x="1164259" y="725982"/>
            <a:ext cx="2863242" cy="508698"/>
          </a:xfrm>
          <a:prstGeom prst="rect">
            <a:avLst/>
          </a:prstGeom>
          <a:noFill/>
          <a:ln>
            <a:noFill/>
          </a:ln>
        </p:spPr>
      </p:pic>
      <p:sp>
        <p:nvSpPr>
          <p:cNvPr id="89" name="Google Shape;89;p7"/>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1117600" y="1857275"/>
            <a:ext cx="22395600" cy="1419300"/>
          </a:xfrm>
          <a:prstGeom prst="rect">
            <a:avLst/>
          </a:prstGeom>
          <a:noFill/>
          <a:ln>
            <a:noFill/>
          </a:ln>
        </p:spPr>
        <p:txBody>
          <a:bodyPr spcFirstLastPara="1" wrap="square" lIns="91425" tIns="91425" rIns="91425" bIns="91425" anchor="b" anchorCtr="0">
            <a:noAutofit/>
          </a:bodyPr>
          <a:lstStyle>
            <a:lvl1pPr marR="0" lvl="0" algn="l">
              <a:lnSpc>
                <a:spcPct val="80000"/>
              </a:lnSpc>
              <a:spcBef>
                <a:spcPts val="0"/>
              </a:spcBef>
              <a:spcAft>
                <a:spcPts val="0"/>
              </a:spcAft>
              <a:buClr>
                <a:srgbClr val="0B4D6A"/>
              </a:buClr>
              <a:buSzPts val="1400"/>
              <a:buFont typeface="Open Sans"/>
              <a:buNone/>
              <a:defRPr sz="6800" b="1" i="0" u="none" strike="noStrike" cap="none">
                <a:solidFill>
                  <a:srgbClr val="0B4D6A"/>
                </a:solidFill>
                <a:latin typeface="Open Sans"/>
                <a:ea typeface="Open Sans"/>
                <a:cs typeface="Open Sans"/>
                <a:sym typeface="Open Sans"/>
              </a:defRPr>
            </a:lvl1pPr>
            <a:lvl2pPr marR="0" lvl="1"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92" name="Google Shape;92;p8"/>
          <p:cNvSpPr txBox="1">
            <a:spLocks noGrp="1"/>
          </p:cNvSpPr>
          <p:nvPr>
            <p:ph type="body" idx="1"/>
          </p:nvPr>
        </p:nvSpPr>
        <p:spPr>
          <a:xfrm>
            <a:off x="1168400" y="4521200"/>
            <a:ext cx="15893653" cy="8806657"/>
          </a:xfrm>
          <a:prstGeom prst="rect">
            <a:avLst/>
          </a:prstGeom>
          <a:noFill/>
          <a:ln>
            <a:noFill/>
          </a:ln>
        </p:spPr>
        <p:txBody>
          <a:bodyPr spcFirstLastPara="1" wrap="square" lIns="91425" tIns="91425" rIns="91425" bIns="91425" anchor="t" anchorCtr="0">
            <a:noAutofit/>
          </a:bodyPr>
          <a:lstStyle>
            <a:lvl1pPr marL="457200" marR="0" lvl="0" indent="-506094" algn="l">
              <a:lnSpc>
                <a:spcPct val="100000"/>
              </a:lnSpc>
              <a:spcBef>
                <a:spcPts val="3000"/>
              </a:spcBef>
              <a:spcAft>
                <a:spcPts val="0"/>
              </a:spcAft>
              <a:buClr>
                <a:srgbClr val="4E4540"/>
              </a:buClr>
              <a:buSzPts val="4370"/>
              <a:buFont typeface="Open Sans"/>
              <a:buChar char="➡"/>
              <a:defRPr sz="3800" b="0" i="0" u="none" strike="noStrike" cap="none">
                <a:solidFill>
                  <a:srgbClr val="4E4540"/>
                </a:solidFill>
                <a:latin typeface="Open Sans"/>
                <a:ea typeface="Open Sans"/>
                <a:cs typeface="Open Sans"/>
                <a:sym typeface="Open Sans"/>
              </a:defRPr>
            </a:lvl1pPr>
            <a:lvl2pPr marL="914400" marR="0" lvl="1" indent="-590550" algn="l">
              <a:lnSpc>
                <a:spcPct val="100000"/>
              </a:lnSpc>
              <a:spcBef>
                <a:spcPts val="3000"/>
              </a:spcBef>
              <a:spcAft>
                <a:spcPts val="0"/>
              </a:spcAft>
              <a:buClr>
                <a:srgbClr val="4E4540"/>
              </a:buClr>
              <a:buSzPts val="5700"/>
              <a:buFont typeface="Open Sans"/>
              <a:buChar char="•"/>
              <a:defRPr sz="3800" b="0" i="0" u="none" strike="noStrike" cap="none">
                <a:solidFill>
                  <a:srgbClr val="4E4540"/>
                </a:solidFill>
                <a:latin typeface="Open Sans"/>
                <a:ea typeface="Open Sans"/>
                <a:cs typeface="Open Sans"/>
                <a:sym typeface="Open Sans"/>
              </a:defRPr>
            </a:lvl2pPr>
            <a:lvl3pPr marL="1371600" marR="0" lvl="2"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3pPr>
            <a:lvl4pPr marL="1828800" marR="0" lvl="3"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4pPr>
            <a:lvl5pPr marL="2286000" marR="0" lvl="4" indent="-409575" algn="l">
              <a:lnSpc>
                <a:spcPct val="100000"/>
              </a:lnSpc>
              <a:spcBef>
                <a:spcPts val="3000"/>
              </a:spcBef>
              <a:spcAft>
                <a:spcPts val="0"/>
              </a:spcAft>
              <a:buClr>
                <a:srgbClr val="4E4540"/>
              </a:buClr>
              <a:buSzPts val="2850"/>
              <a:buFont typeface="Open Sans"/>
              <a:buChar char="•"/>
              <a:defRPr sz="3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93" name="Google Shape;93;p8"/>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94" name="Google Shape;94;p8"/>
          <p:cNvPicPr preferRelativeResize="0"/>
          <p:nvPr/>
        </p:nvPicPr>
        <p:blipFill rotWithShape="1">
          <a:blip r:embed="rId2">
            <a:alphaModFix/>
          </a:blip>
          <a:srcRect/>
          <a:stretch/>
        </p:blipFill>
        <p:spPr>
          <a:xfrm>
            <a:off x="1164259" y="726091"/>
            <a:ext cx="2863242" cy="508698"/>
          </a:xfrm>
          <a:prstGeom prst="rect">
            <a:avLst/>
          </a:prstGeom>
          <a:noFill/>
          <a:ln>
            <a:noFill/>
          </a:ln>
        </p:spPr>
      </p:pic>
      <p:sp>
        <p:nvSpPr>
          <p:cNvPr id="95" name="Google Shape;95;p8"/>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96" name="Google Shape;96;p8"/>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hort Agenda">
  <p:cSld name="Short Agenda">
    <p:spTree>
      <p:nvGrpSpPr>
        <p:cNvPr id="1" name="Shape 97"/>
        <p:cNvGrpSpPr/>
        <p:nvPr/>
      </p:nvGrpSpPr>
      <p:grpSpPr>
        <a:xfrm>
          <a:off x="0" y="0"/>
          <a:ext cx="0" cy="0"/>
          <a:chOff x="0" y="0"/>
          <a:chExt cx="0" cy="0"/>
        </a:xfrm>
      </p:grpSpPr>
      <p:sp>
        <p:nvSpPr>
          <p:cNvPr id="98" name="Google Shape;98;p9"/>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99" name="Google Shape;99;p9"/>
          <p:cNvPicPr preferRelativeResize="0"/>
          <p:nvPr/>
        </p:nvPicPr>
        <p:blipFill rotWithShape="1">
          <a:blip r:embed="rId2">
            <a:alphaModFix/>
          </a:blip>
          <a:srcRect/>
          <a:stretch/>
        </p:blipFill>
        <p:spPr>
          <a:xfrm>
            <a:off x="1164259" y="726091"/>
            <a:ext cx="2863242" cy="508698"/>
          </a:xfrm>
          <a:prstGeom prst="rect">
            <a:avLst/>
          </a:prstGeom>
          <a:noFill/>
          <a:ln>
            <a:noFill/>
          </a:ln>
        </p:spPr>
      </p:pic>
      <p:sp>
        <p:nvSpPr>
          <p:cNvPr id="100" name="Google Shape;100;p9"/>
          <p:cNvSpPr txBox="1">
            <a:spLocks noGrp="1"/>
          </p:cNvSpPr>
          <p:nvPr>
            <p:ph type="body" idx="1"/>
          </p:nvPr>
        </p:nvSpPr>
        <p:spPr>
          <a:xfrm>
            <a:off x="1104900" y="2499011"/>
            <a:ext cx="3343945" cy="1282701"/>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rgbClr val="0B4D6A"/>
              </a:buClr>
              <a:buSzPts val="2100"/>
              <a:buFont typeface="Open Sans"/>
              <a:buNone/>
              <a:defRPr sz="6800" b="1" i="0" u="none" strike="noStrike" cap="none">
                <a:solidFill>
                  <a:srgbClr val="0B4D6A"/>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1" name="Google Shape;101;p9"/>
          <p:cNvSpPr txBox="1">
            <a:spLocks noGrp="1"/>
          </p:cNvSpPr>
          <p:nvPr>
            <p:ph type="body" idx="2"/>
          </p:nvPr>
        </p:nvSpPr>
        <p:spPr>
          <a:xfrm>
            <a:off x="1149784" y="4324349"/>
            <a:ext cx="4336753" cy="927101"/>
          </a:xfrm>
          <a:prstGeom prst="rect">
            <a:avLst/>
          </a:prstGeom>
          <a:noFill/>
          <a:ln>
            <a:noFill/>
          </a:ln>
        </p:spPr>
        <p:txBody>
          <a:bodyPr spcFirstLastPara="1" wrap="square" lIns="91425" tIns="91425" rIns="91425" bIns="91425" anchor="ctr" anchorCtr="0">
            <a:noAutofit/>
          </a:bodyPr>
          <a:lstStyle>
            <a:lvl1pPr marL="457200" marR="0" lvl="0" indent="-490728" algn="l">
              <a:lnSpc>
                <a:spcPct val="10000"/>
              </a:lnSpc>
              <a:spcBef>
                <a:spcPts val="1400"/>
              </a:spcBef>
              <a:spcAft>
                <a:spcPts val="0"/>
              </a:spcAft>
              <a:buClr>
                <a:srgbClr val="DA1A32"/>
              </a:buClr>
              <a:buSzPts val="4128"/>
              <a:buFont typeface="Open Sans SemiBold"/>
              <a:buChar char="➡"/>
              <a:defRPr sz="4800" b="0" i="0" u="none" strike="noStrike" cap="none">
                <a:solidFill>
                  <a:srgbClr val="DA1A32"/>
                </a:solidFill>
                <a:latin typeface="Open Sans SemiBold"/>
                <a:ea typeface="Open Sans SemiBold"/>
                <a:cs typeface="Open Sans SemiBold"/>
                <a:sym typeface="Open Sans Semi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2" name="Google Shape;102;p9"/>
          <p:cNvSpPr txBox="1">
            <a:spLocks noGrp="1"/>
          </p:cNvSpPr>
          <p:nvPr>
            <p:ph type="body" idx="3"/>
          </p:nvPr>
        </p:nvSpPr>
        <p:spPr>
          <a:xfrm>
            <a:off x="1968500" y="5245099"/>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3" name="Google Shape;103;p9"/>
          <p:cNvSpPr txBox="1">
            <a:spLocks noGrp="1"/>
          </p:cNvSpPr>
          <p:nvPr>
            <p:ph type="body" idx="4"/>
          </p:nvPr>
        </p:nvSpPr>
        <p:spPr>
          <a:xfrm>
            <a:off x="1149784" y="6229349"/>
            <a:ext cx="4336753" cy="927101"/>
          </a:xfrm>
          <a:prstGeom prst="rect">
            <a:avLst/>
          </a:prstGeom>
          <a:noFill/>
          <a:ln>
            <a:noFill/>
          </a:ln>
        </p:spPr>
        <p:txBody>
          <a:bodyPr spcFirstLastPara="1" wrap="square" lIns="91425" tIns="91425" rIns="91425" bIns="91425" anchor="ctr" anchorCtr="0">
            <a:noAutofit/>
          </a:bodyPr>
          <a:lstStyle>
            <a:lvl1pPr marL="457200" marR="0" lvl="0" indent="-490728" algn="l">
              <a:lnSpc>
                <a:spcPct val="10000"/>
              </a:lnSpc>
              <a:spcBef>
                <a:spcPts val="1400"/>
              </a:spcBef>
              <a:spcAft>
                <a:spcPts val="0"/>
              </a:spcAft>
              <a:buClr>
                <a:srgbClr val="DA1A32"/>
              </a:buClr>
              <a:buSzPts val="4128"/>
              <a:buFont typeface="Open Sans SemiBold"/>
              <a:buChar char="➡"/>
              <a:defRPr sz="4800" b="0" i="0" u="none" strike="noStrike" cap="none">
                <a:solidFill>
                  <a:srgbClr val="DA1A32"/>
                </a:solidFill>
                <a:latin typeface="Open Sans SemiBold"/>
                <a:ea typeface="Open Sans SemiBold"/>
                <a:cs typeface="Open Sans SemiBold"/>
                <a:sym typeface="Open Sans Semi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4" name="Google Shape;104;p9"/>
          <p:cNvSpPr txBox="1">
            <a:spLocks noGrp="1"/>
          </p:cNvSpPr>
          <p:nvPr>
            <p:ph type="body" idx="5"/>
          </p:nvPr>
        </p:nvSpPr>
        <p:spPr>
          <a:xfrm>
            <a:off x="1968500" y="7150099"/>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5" name="Google Shape;105;p9"/>
          <p:cNvSpPr txBox="1">
            <a:spLocks noGrp="1"/>
          </p:cNvSpPr>
          <p:nvPr>
            <p:ph type="body" idx="6"/>
          </p:nvPr>
        </p:nvSpPr>
        <p:spPr>
          <a:xfrm>
            <a:off x="1149784" y="8134349"/>
            <a:ext cx="4336753" cy="927101"/>
          </a:xfrm>
          <a:prstGeom prst="rect">
            <a:avLst/>
          </a:prstGeom>
          <a:noFill/>
          <a:ln>
            <a:noFill/>
          </a:ln>
        </p:spPr>
        <p:txBody>
          <a:bodyPr spcFirstLastPara="1" wrap="square" lIns="91425" tIns="91425" rIns="91425" bIns="91425" anchor="ctr" anchorCtr="0">
            <a:noAutofit/>
          </a:bodyPr>
          <a:lstStyle>
            <a:lvl1pPr marL="457200" marR="0" lvl="0" indent="-490728" algn="l">
              <a:lnSpc>
                <a:spcPct val="10000"/>
              </a:lnSpc>
              <a:spcBef>
                <a:spcPts val="1400"/>
              </a:spcBef>
              <a:spcAft>
                <a:spcPts val="0"/>
              </a:spcAft>
              <a:buClr>
                <a:srgbClr val="DA1A32"/>
              </a:buClr>
              <a:buSzPts val="4128"/>
              <a:buFont typeface="Open Sans SemiBold"/>
              <a:buChar char="➡"/>
              <a:defRPr sz="4800" b="0" i="0" u="none" strike="noStrike" cap="none">
                <a:solidFill>
                  <a:srgbClr val="DA1A32"/>
                </a:solidFill>
                <a:latin typeface="Open Sans SemiBold"/>
                <a:ea typeface="Open Sans SemiBold"/>
                <a:cs typeface="Open Sans SemiBold"/>
                <a:sym typeface="Open Sans Semi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6" name="Google Shape;106;p9"/>
          <p:cNvSpPr txBox="1">
            <a:spLocks noGrp="1"/>
          </p:cNvSpPr>
          <p:nvPr>
            <p:ph type="body" idx="7"/>
          </p:nvPr>
        </p:nvSpPr>
        <p:spPr>
          <a:xfrm>
            <a:off x="1968500" y="9055099"/>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7" name="Google Shape;107;p9"/>
          <p:cNvSpPr txBox="1">
            <a:spLocks noGrp="1"/>
          </p:cNvSpPr>
          <p:nvPr>
            <p:ph type="body" idx="8"/>
          </p:nvPr>
        </p:nvSpPr>
        <p:spPr>
          <a:xfrm>
            <a:off x="1149784" y="10220611"/>
            <a:ext cx="4336753" cy="927101"/>
          </a:xfrm>
          <a:prstGeom prst="rect">
            <a:avLst/>
          </a:prstGeom>
          <a:noFill/>
          <a:ln>
            <a:noFill/>
          </a:ln>
        </p:spPr>
        <p:txBody>
          <a:bodyPr spcFirstLastPara="1" wrap="square" lIns="91425" tIns="91425" rIns="91425" bIns="91425" anchor="ctr" anchorCtr="0">
            <a:noAutofit/>
          </a:bodyPr>
          <a:lstStyle>
            <a:lvl1pPr marL="457200" marR="0" lvl="0" indent="-490728" algn="l">
              <a:lnSpc>
                <a:spcPct val="10000"/>
              </a:lnSpc>
              <a:spcBef>
                <a:spcPts val="1400"/>
              </a:spcBef>
              <a:spcAft>
                <a:spcPts val="0"/>
              </a:spcAft>
              <a:buClr>
                <a:srgbClr val="DA1A32"/>
              </a:buClr>
              <a:buSzPts val="4128"/>
              <a:buFont typeface="Open Sans SemiBold"/>
              <a:buChar char="➡"/>
              <a:defRPr sz="4800" b="0" i="0" u="none" strike="noStrike" cap="none">
                <a:solidFill>
                  <a:srgbClr val="DA1A32"/>
                </a:solidFill>
                <a:latin typeface="Open Sans SemiBold"/>
                <a:ea typeface="Open Sans SemiBold"/>
                <a:cs typeface="Open Sans SemiBold"/>
                <a:sym typeface="Open Sans SemiBold"/>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8" name="Google Shape;108;p9"/>
          <p:cNvSpPr txBox="1">
            <a:spLocks noGrp="1"/>
          </p:cNvSpPr>
          <p:nvPr>
            <p:ph type="body" idx="9"/>
          </p:nvPr>
        </p:nvSpPr>
        <p:spPr>
          <a:xfrm>
            <a:off x="1968500" y="11141361"/>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09" name="Google Shape;109;p9"/>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10" name="Google Shape;110;p9"/>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Numbered Agenda">
  <p:cSld name="Numbered Agenda">
    <p:spTree>
      <p:nvGrpSpPr>
        <p:cNvPr id="1" name="Shape 111"/>
        <p:cNvGrpSpPr/>
        <p:nvPr/>
      </p:nvGrpSpPr>
      <p:grpSpPr>
        <a:xfrm>
          <a:off x="0" y="0"/>
          <a:ext cx="0" cy="0"/>
          <a:chOff x="0" y="0"/>
          <a:chExt cx="0" cy="0"/>
        </a:xfrm>
      </p:grpSpPr>
      <p:sp>
        <p:nvSpPr>
          <p:cNvPr id="112" name="Google Shape;112;p10"/>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113" name="Google Shape;113;p10"/>
          <p:cNvPicPr preferRelativeResize="0"/>
          <p:nvPr/>
        </p:nvPicPr>
        <p:blipFill rotWithShape="1">
          <a:blip r:embed="rId2">
            <a:alphaModFix/>
          </a:blip>
          <a:srcRect/>
          <a:stretch/>
        </p:blipFill>
        <p:spPr>
          <a:xfrm>
            <a:off x="1164259" y="726091"/>
            <a:ext cx="2863242" cy="508698"/>
          </a:xfrm>
          <a:prstGeom prst="rect">
            <a:avLst/>
          </a:prstGeom>
          <a:noFill/>
          <a:ln>
            <a:noFill/>
          </a:ln>
        </p:spPr>
      </p:pic>
      <p:sp>
        <p:nvSpPr>
          <p:cNvPr id="114" name="Google Shape;114;p10"/>
          <p:cNvSpPr txBox="1">
            <a:spLocks noGrp="1"/>
          </p:cNvSpPr>
          <p:nvPr>
            <p:ph type="body" idx="1"/>
          </p:nvPr>
        </p:nvSpPr>
        <p:spPr>
          <a:xfrm>
            <a:off x="1149784" y="4705349"/>
            <a:ext cx="3431977" cy="927101"/>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0"/>
              </a:spcBef>
              <a:spcAft>
                <a:spcPts val="0"/>
              </a:spcAft>
              <a:buClr>
                <a:srgbClr val="4E4540"/>
              </a:buClr>
              <a:buSzPts val="2100"/>
              <a:buFont typeface="Open Sans"/>
              <a:buNone/>
              <a:defRPr sz="4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cxnSp>
        <p:nvCxnSpPr>
          <p:cNvPr id="115" name="Google Shape;115;p10"/>
          <p:cNvCxnSpPr/>
          <p:nvPr/>
        </p:nvCxnSpPr>
        <p:spPr>
          <a:xfrm>
            <a:off x="1234508" y="6858000"/>
            <a:ext cx="21813385" cy="0"/>
          </a:xfrm>
          <a:prstGeom prst="straightConnector1">
            <a:avLst/>
          </a:prstGeom>
          <a:noFill/>
          <a:ln w="12700" cap="flat" cmpd="sng">
            <a:solidFill>
              <a:srgbClr val="DCDEE0"/>
            </a:solidFill>
            <a:prstDash val="solid"/>
            <a:miter lim="8000"/>
            <a:headEnd type="none" w="sm" len="sm"/>
            <a:tailEnd type="none" w="sm" len="sm"/>
          </a:ln>
        </p:spPr>
      </p:cxnSp>
      <p:sp>
        <p:nvSpPr>
          <p:cNvPr id="116" name="Google Shape;116;p10"/>
          <p:cNvSpPr txBox="1">
            <a:spLocks noGrp="1"/>
          </p:cNvSpPr>
          <p:nvPr>
            <p:ph type="body" idx="2"/>
          </p:nvPr>
        </p:nvSpPr>
        <p:spPr>
          <a:xfrm>
            <a:off x="1231900" y="5626099"/>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17" name="Google Shape;117;p10"/>
          <p:cNvSpPr txBox="1">
            <a:spLocks noGrp="1"/>
          </p:cNvSpPr>
          <p:nvPr>
            <p:ph type="body" idx="3"/>
          </p:nvPr>
        </p:nvSpPr>
        <p:spPr>
          <a:xfrm>
            <a:off x="1149784" y="7245349"/>
            <a:ext cx="3431977" cy="927101"/>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0"/>
              </a:spcBef>
              <a:spcAft>
                <a:spcPts val="0"/>
              </a:spcAft>
              <a:buClr>
                <a:srgbClr val="4E4540"/>
              </a:buClr>
              <a:buSzPts val="2100"/>
              <a:buFont typeface="Open Sans"/>
              <a:buNone/>
              <a:defRPr sz="4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cxnSp>
        <p:nvCxnSpPr>
          <p:cNvPr id="118" name="Google Shape;118;p10"/>
          <p:cNvCxnSpPr/>
          <p:nvPr/>
        </p:nvCxnSpPr>
        <p:spPr>
          <a:xfrm>
            <a:off x="1234508" y="9398000"/>
            <a:ext cx="21813385" cy="0"/>
          </a:xfrm>
          <a:prstGeom prst="straightConnector1">
            <a:avLst/>
          </a:prstGeom>
          <a:noFill/>
          <a:ln w="12700" cap="flat" cmpd="sng">
            <a:solidFill>
              <a:srgbClr val="DCDEE0"/>
            </a:solidFill>
            <a:prstDash val="solid"/>
            <a:miter lim="8000"/>
            <a:headEnd type="none" w="sm" len="sm"/>
            <a:tailEnd type="none" w="sm" len="sm"/>
          </a:ln>
        </p:spPr>
      </p:cxnSp>
      <p:sp>
        <p:nvSpPr>
          <p:cNvPr id="119" name="Google Shape;119;p10"/>
          <p:cNvSpPr txBox="1">
            <a:spLocks noGrp="1"/>
          </p:cNvSpPr>
          <p:nvPr>
            <p:ph type="body" idx="4"/>
          </p:nvPr>
        </p:nvSpPr>
        <p:spPr>
          <a:xfrm>
            <a:off x="1231900" y="8166099"/>
            <a:ext cx="19395009" cy="584201"/>
          </a:xfrm>
          <a:prstGeom prst="rect">
            <a:avLst/>
          </a:prstGeom>
          <a:noFill/>
          <a:ln>
            <a:noFill/>
          </a:ln>
        </p:spPr>
        <p:txBody>
          <a:bodyPr spcFirstLastPara="1" wrap="square" lIns="91425" tIns="91425" rIns="91425" bIns="91425" anchor="ctr" anchorCtr="0">
            <a:noAutofit/>
          </a:bodyPr>
          <a:lstStyle>
            <a:lvl1pPr marL="457200" marR="0" lvl="0" indent="-228600" algn="l">
              <a:lnSpc>
                <a:spcPct val="110000"/>
              </a:lnSpc>
              <a:spcBef>
                <a:spcPts val="5900"/>
              </a:spcBef>
              <a:spcAft>
                <a:spcPts val="0"/>
              </a:spcAft>
              <a:buClr>
                <a:srgbClr val="4E4540"/>
              </a:buClr>
              <a:buSzPts val="2100"/>
              <a:buFont typeface="Open Sans"/>
              <a:buNone/>
              <a:defRPr sz="2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20" name="Google Shape;120;p10"/>
          <p:cNvSpPr txBox="1">
            <a:spLocks noGrp="1"/>
          </p:cNvSpPr>
          <p:nvPr>
            <p:ph type="body" idx="5"/>
          </p:nvPr>
        </p:nvSpPr>
        <p:spPr>
          <a:xfrm>
            <a:off x="1149784" y="9785349"/>
            <a:ext cx="3431977" cy="927101"/>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0"/>
              </a:spcBef>
              <a:spcAft>
                <a:spcPts val="0"/>
              </a:spcAft>
              <a:buClr>
                <a:srgbClr val="4E4540"/>
              </a:buClr>
              <a:buSzPts val="2100"/>
              <a:buFont typeface="Open Sans"/>
              <a:buNone/>
              <a:defRPr sz="4800" b="0" i="0" u="none" strike="noStrike" cap="none">
                <a:solidFill>
                  <a:srgbClr val="4E4540"/>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cxnSp>
        <p:nvCxnSpPr>
          <p:cNvPr id="121" name="Google Shape;121;p10"/>
          <p:cNvCxnSpPr/>
          <p:nvPr/>
        </p:nvCxnSpPr>
        <p:spPr>
          <a:xfrm>
            <a:off x="1234508" y="11938000"/>
            <a:ext cx="21813385" cy="0"/>
          </a:xfrm>
          <a:prstGeom prst="straightConnector1">
            <a:avLst/>
          </a:prstGeom>
          <a:noFill/>
          <a:ln w="12700" cap="flat" cmpd="sng">
            <a:solidFill>
              <a:srgbClr val="DCDEE0"/>
            </a:solidFill>
            <a:prstDash val="solid"/>
            <a:miter lim="8000"/>
            <a:headEnd type="none" w="sm" len="sm"/>
            <a:tailEnd type="none" w="sm" len="sm"/>
          </a:ln>
        </p:spPr>
      </p:cxnSp>
      <p:sp>
        <p:nvSpPr>
          <p:cNvPr id="122" name="Google Shape;122;p10"/>
          <p:cNvSpPr/>
          <p:nvPr/>
        </p:nvSpPr>
        <p:spPr>
          <a:xfrm>
            <a:off x="1231900" y="10706099"/>
            <a:ext cx="19395009" cy="584201"/>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4E4540"/>
              </a:buClr>
              <a:buSzPts val="2800"/>
              <a:buFont typeface="Open Sans"/>
              <a:buNone/>
            </a:pPr>
            <a:r>
              <a:rPr lang="en-US" sz="2800" b="0" i="0" u="none" strike="noStrike" cap="none">
                <a:solidFill>
                  <a:srgbClr val="4E4540"/>
                </a:solidFill>
                <a:latin typeface="Open Sans"/>
                <a:ea typeface="Open Sans"/>
                <a:cs typeface="Open Sans"/>
                <a:sym typeface="Open Sans"/>
              </a:rPr>
              <a:t>Vivamus mollis vulputate quam, id mollis libero dignissim eu.</a:t>
            </a:r>
            <a:endParaRPr sz="1400" b="0" i="0" u="none" strike="noStrike" cap="none">
              <a:solidFill>
                <a:srgbClr val="000000"/>
              </a:solidFill>
              <a:latin typeface="Arial"/>
              <a:ea typeface="Arial"/>
              <a:cs typeface="Arial"/>
              <a:sym typeface="Arial"/>
            </a:endParaRPr>
          </a:p>
        </p:txBody>
      </p:sp>
      <p:sp>
        <p:nvSpPr>
          <p:cNvPr id="123" name="Google Shape;123;p10"/>
          <p:cNvSpPr txBox="1">
            <a:spLocks noGrp="1"/>
          </p:cNvSpPr>
          <p:nvPr>
            <p:ph type="body" idx="6"/>
          </p:nvPr>
        </p:nvSpPr>
        <p:spPr>
          <a:xfrm>
            <a:off x="1104900" y="2499011"/>
            <a:ext cx="3343945" cy="1282701"/>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rgbClr val="0B4D6A"/>
              </a:buClr>
              <a:buSzPts val="2100"/>
              <a:buFont typeface="Open Sans"/>
              <a:buNone/>
              <a:defRPr sz="6800" b="1" i="0" u="none" strike="noStrike" cap="none">
                <a:solidFill>
                  <a:srgbClr val="0B4D6A"/>
                </a:solidFill>
                <a:latin typeface="Open Sans"/>
                <a:ea typeface="Open Sans"/>
                <a:cs typeface="Open Sans"/>
                <a:sym typeface="Open Sans"/>
              </a:defRPr>
            </a:lvl1pPr>
            <a:lvl2pPr marL="914400" marR="0" lvl="1"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24" name="Google Shape;124;p10"/>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25" name="Google Shape;125;p10"/>
          <p:cNvPicPr preferRelativeResize="0"/>
          <p:nvPr/>
        </p:nvPicPr>
        <p:blipFill rotWithShape="1">
          <a:blip r:embed="rId3">
            <a:alphaModFix/>
          </a:blip>
          <a:srcRect/>
          <a:stretch/>
        </p:blipFill>
        <p:spPr>
          <a:xfrm>
            <a:off x="19871667" y="239800"/>
            <a:ext cx="4197983" cy="1665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38100"/>
            <a:ext cx="24384001" cy="201712"/>
          </a:xfrm>
          <a:prstGeom prst="rect">
            <a:avLst/>
          </a:prstGeom>
          <a:solidFill>
            <a:srgbClr val="DA1A3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Light"/>
              <a:buNone/>
            </a:pPr>
            <a:endParaRPr sz="4800" b="0" i="0" u="none" strike="noStrike" cap="none">
              <a:solidFill>
                <a:srgbClr val="4E4540"/>
              </a:solidFill>
              <a:latin typeface="Open Sans"/>
              <a:ea typeface="Open Sans"/>
              <a:cs typeface="Open Sans"/>
              <a:sym typeface="Open Sans"/>
            </a:endParaRPr>
          </a:p>
        </p:txBody>
      </p:sp>
      <p:pic>
        <p:nvPicPr>
          <p:cNvPr id="7" name="Google Shape;7;p1"/>
          <p:cNvPicPr preferRelativeResize="0"/>
          <p:nvPr/>
        </p:nvPicPr>
        <p:blipFill rotWithShape="1">
          <a:blip r:embed="rId20">
            <a:alphaModFix/>
          </a:blip>
          <a:srcRect/>
          <a:stretch/>
        </p:blipFill>
        <p:spPr>
          <a:xfrm>
            <a:off x="1164259" y="726091"/>
            <a:ext cx="2863242" cy="508698"/>
          </a:xfrm>
          <a:prstGeom prst="rect">
            <a:avLst/>
          </a:prstGeom>
          <a:noFill/>
          <a:ln>
            <a:noFill/>
          </a:ln>
        </p:spPr>
      </p:pic>
      <p:cxnSp>
        <p:nvCxnSpPr>
          <p:cNvPr id="8" name="Google Shape;8;p1"/>
          <p:cNvCxnSpPr/>
          <p:nvPr/>
        </p:nvCxnSpPr>
        <p:spPr>
          <a:xfrm>
            <a:off x="1139556" y="1828800"/>
            <a:ext cx="22104888" cy="0"/>
          </a:xfrm>
          <a:prstGeom prst="straightConnector1">
            <a:avLst/>
          </a:prstGeom>
          <a:noFill/>
          <a:ln w="12700" cap="flat" cmpd="sng">
            <a:solidFill>
              <a:srgbClr val="4E4540"/>
            </a:solidFill>
            <a:prstDash val="solid"/>
            <a:miter lim="8000"/>
            <a:headEnd type="none" w="sm" len="sm"/>
            <a:tailEnd type="none" w="sm" len="sm"/>
          </a:ln>
        </p:spPr>
      </p:cxnSp>
      <p:sp>
        <p:nvSpPr>
          <p:cNvPr id="9" name="Google Shape;9;p1"/>
          <p:cNvSpPr txBox="1">
            <a:spLocks noGrp="1"/>
          </p:cNvSpPr>
          <p:nvPr>
            <p:ph type="title"/>
          </p:nvPr>
        </p:nvSpPr>
        <p:spPr>
          <a:xfrm>
            <a:off x="1689100" y="952500"/>
            <a:ext cx="21005799" cy="2286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1pPr>
            <a:lvl2pPr marR="0" lvl="1"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2pPr>
            <a:lvl3pPr marR="0" lvl="2"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3pPr>
            <a:lvl4pPr marR="0" lvl="3"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4pPr>
            <a:lvl5pPr marR="0" lvl="4"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5pPr>
            <a:lvl6pPr marR="0" lvl="5"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6pPr>
            <a:lvl7pPr marR="0" lvl="6"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7pPr>
            <a:lvl8pPr marR="0" lvl="7"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8pPr>
            <a:lvl9pPr marR="0" lvl="8" algn="l" rtl="0">
              <a:lnSpc>
                <a:spcPct val="100000"/>
              </a:lnSpc>
              <a:spcBef>
                <a:spcPts val="0"/>
              </a:spcBef>
              <a:spcAft>
                <a:spcPts val="0"/>
              </a:spcAft>
              <a:buClr>
                <a:srgbClr val="0B4D6A"/>
              </a:buClr>
              <a:buSzPts val="1400"/>
              <a:buFont typeface="Open Sans"/>
              <a:buNone/>
              <a:defRPr sz="9000" b="1" i="0" u="none" strike="noStrike" cap="none">
                <a:solidFill>
                  <a:srgbClr val="0B4D6A"/>
                </a:solidFill>
                <a:latin typeface="Open Sans"/>
                <a:ea typeface="Open Sans"/>
                <a:cs typeface="Open Sans"/>
                <a:sym typeface="Open Sans"/>
              </a:defRPr>
            </a:lvl9pPr>
          </a:lstStyle>
          <a:p>
            <a:endParaRPr/>
          </a:p>
        </p:txBody>
      </p:sp>
      <p:sp>
        <p:nvSpPr>
          <p:cNvPr id="10" name="Google Shape;10;p1"/>
          <p:cNvSpPr txBox="1">
            <a:spLocks noGrp="1"/>
          </p:cNvSpPr>
          <p:nvPr>
            <p:ph type="body" idx="1"/>
          </p:nvPr>
        </p:nvSpPr>
        <p:spPr>
          <a:xfrm>
            <a:off x="1689100" y="3238500"/>
            <a:ext cx="21005799" cy="9207500"/>
          </a:xfrm>
          <a:prstGeom prst="rect">
            <a:avLst/>
          </a:prstGeom>
          <a:noFill/>
          <a:ln>
            <a:noFill/>
          </a:ln>
        </p:spPr>
        <p:txBody>
          <a:bodyPr spcFirstLastPara="1" wrap="square" lIns="91425" tIns="91425" rIns="91425" bIns="91425" anchor="ctr" anchorCtr="0">
            <a:noAutofit/>
          </a:bodyPr>
          <a:lstStyle>
            <a:lvl1pPr marL="457200" marR="0" lvl="0"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1pPr>
            <a:lvl2pPr marL="914400" marR="0" lvl="1"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2pPr>
            <a:lvl3pPr marL="1371600" marR="0" lvl="2"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3pPr>
            <a:lvl4pPr marL="1828800" marR="0" lvl="3"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4pPr>
            <a:lvl5pPr marL="2286000" marR="0" lvl="4"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5pPr>
            <a:lvl6pPr marL="2743200" marR="0" lvl="5"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6pPr>
            <a:lvl7pPr marL="3200400" marR="0" lvl="6"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7pPr>
            <a:lvl8pPr marL="3657600" marR="0" lvl="7"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8pPr>
            <a:lvl9pPr marL="4114800" marR="0" lvl="8" indent="-361950" algn="l" rtl="0">
              <a:lnSpc>
                <a:spcPct val="110000"/>
              </a:lnSpc>
              <a:spcBef>
                <a:spcPts val="5900"/>
              </a:spcBef>
              <a:spcAft>
                <a:spcPts val="0"/>
              </a:spcAft>
              <a:buClr>
                <a:srgbClr val="4E4540"/>
              </a:buClr>
              <a:buSzPts val="2100"/>
              <a:buFont typeface="Open Sans"/>
              <a:buChar char="•"/>
              <a:defRPr sz="2800" b="0" i="0" u="none" strike="noStrike" cap="none">
                <a:solidFill>
                  <a:srgbClr val="4E4540"/>
                </a:solidFill>
                <a:latin typeface="Open Sans"/>
                <a:ea typeface="Open Sans"/>
                <a:cs typeface="Open Sans"/>
                <a:sym typeface="Open Sans"/>
              </a:defRPr>
            </a:lvl9pPr>
          </a:lstStyle>
          <a:p>
            <a:endParaRPr/>
          </a:p>
        </p:txBody>
      </p:sp>
      <p:sp>
        <p:nvSpPr>
          <p:cNvPr id="11" name="Google Shape;11;p1"/>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pic>
        <p:nvPicPr>
          <p:cNvPr id="12" name="Google Shape;12;p1"/>
          <p:cNvPicPr preferRelativeResize="0"/>
          <p:nvPr/>
        </p:nvPicPr>
        <p:blipFill rotWithShape="1">
          <a:blip r:embed="rId21">
            <a:alphaModFix/>
          </a:blip>
          <a:srcRect/>
          <a:stretch/>
        </p:blipFill>
        <p:spPr>
          <a:xfrm>
            <a:off x="19871667" y="239800"/>
            <a:ext cx="4197983" cy="1665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0"/>
          <p:cNvSpPr txBox="1">
            <a:spLocks noGrp="1"/>
          </p:cNvSpPr>
          <p:nvPr>
            <p:ph type="title"/>
          </p:nvPr>
        </p:nvSpPr>
        <p:spPr>
          <a:xfrm>
            <a:off x="1777950" y="4289350"/>
            <a:ext cx="20828100" cy="1701900"/>
          </a:xfrm>
          <a:prstGeom prst="rect">
            <a:avLst/>
          </a:prstGeom>
          <a:noFill/>
          <a:ln>
            <a:noFill/>
          </a:ln>
        </p:spPr>
        <p:txBody>
          <a:bodyPr spcFirstLastPara="1" wrap="square" lIns="50800" tIns="50800" rIns="50800" bIns="50800" anchor="b" anchorCtr="0">
            <a:noAutofit/>
          </a:bodyPr>
          <a:lstStyle/>
          <a:p>
            <a:pPr marL="0" marR="0" lvl="0" indent="0" algn="ctr" rtl="0">
              <a:lnSpc>
                <a:spcPct val="100000"/>
              </a:lnSpc>
              <a:spcBef>
                <a:spcPts val="0"/>
              </a:spcBef>
              <a:spcAft>
                <a:spcPts val="0"/>
              </a:spcAft>
              <a:buClr>
                <a:srgbClr val="FFFFFF"/>
              </a:buClr>
              <a:buSzPts val="1400"/>
              <a:buFont typeface="Open Sans"/>
              <a:buNone/>
            </a:pPr>
            <a:r>
              <a:rPr lang="en-US" sz="7200" dirty="0"/>
              <a:t>From Zero to Hero:</a:t>
            </a:r>
            <a:endParaRPr sz="9000" b="1" i="0" u="none" strike="noStrike" cap="none" dirty="0">
              <a:solidFill>
                <a:srgbClr val="FFFFFF"/>
              </a:solidFill>
              <a:latin typeface="Open Sans"/>
              <a:ea typeface="Open Sans"/>
              <a:cs typeface="Open Sans"/>
              <a:sym typeface="Open Sans"/>
            </a:endParaRPr>
          </a:p>
        </p:txBody>
      </p:sp>
      <p:sp>
        <p:nvSpPr>
          <p:cNvPr id="204" name="Google Shape;204;p20"/>
          <p:cNvSpPr txBox="1">
            <a:spLocks noGrp="1"/>
          </p:cNvSpPr>
          <p:nvPr>
            <p:ph type="body" idx="1"/>
          </p:nvPr>
        </p:nvSpPr>
        <p:spPr>
          <a:xfrm>
            <a:off x="5636275" y="6226436"/>
            <a:ext cx="13292700" cy="2766651"/>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100"/>
              <a:buFont typeface="Open Sans"/>
              <a:buNone/>
            </a:pPr>
            <a:r>
              <a:rPr lang="en-US" sz="8000" b="1" dirty="0"/>
              <a:t>Contribution Guidebook for OpenStack Beginners</a:t>
            </a:r>
            <a:endParaRPr sz="8000" b="0" i="0" u="none" strike="noStrike" cap="none" dirty="0">
              <a:solidFill>
                <a:srgbClr val="FFFFFF"/>
              </a:solidFill>
              <a:latin typeface="Open Sans"/>
              <a:ea typeface="Open Sans"/>
              <a:cs typeface="Open Sans"/>
              <a:sym typeface="Open Sans"/>
            </a:endParaRPr>
          </a:p>
        </p:txBody>
      </p:sp>
      <p:sp>
        <p:nvSpPr>
          <p:cNvPr id="205" name="Google Shape;205;p20"/>
          <p:cNvSpPr txBox="1">
            <a:spLocks noGrp="1"/>
          </p:cNvSpPr>
          <p:nvPr>
            <p:ph type="body" idx="2"/>
          </p:nvPr>
        </p:nvSpPr>
        <p:spPr>
          <a:xfrm>
            <a:off x="1311175" y="9702800"/>
            <a:ext cx="21942900" cy="4674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2100"/>
              <a:buFont typeface="Open Sans ExtraBold"/>
              <a:buNone/>
            </a:pPr>
            <a:r>
              <a:rPr lang="en-US" sz="4800" dirty="0"/>
              <a:t>Presenter : Seung Tae Kim</a:t>
            </a:r>
            <a:endParaRPr sz="4800" b="0" i="0" u="none" strike="noStrike" cap="none" dirty="0">
              <a:solidFill>
                <a:srgbClr val="FFFFFF"/>
              </a:solidFill>
              <a:latin typeface="Open Sans ExtraBold"/>
              <a:ea typeface="Open Sans ExtraBold"/>
              <a:cs typeface="Open Sans ExtraBold"/>
              <a:sym typeface="Open Sans ExtraBold"/>
            </a:endParaRPr>
          </a:p>
        </p:txBody>
      </p:sp>
      <p:sp>
        <p:nvSpPr>
          <p:cNvPr id="206" name="Google Shape;206;p20"/>
          <p:cNvSpPr txBox="1">
            <a:spLocks noGrp="1"/>
          </p:cNvSpPr>
          <p:nvPr>
            <p:ph type="body" idx="3"/>
          </p:nvPr>
        </p:nvSpPr>
        <p:spPr>
          <a:xfrm>
            <a:off x="18883555" y="2628900"/>
            <a:ext cx="2761500" cy="584100"/>
          </a:xfrm>
          <a:prstGeom prst="rect">
            <a:avLst/>
          </a:prstGeom>
          <a:noFill/>
          <a:ln>
            <a:noFill/>
          </a:ln>
        </p:spPr>
        <p:txBody>
          <a:bodyPr spcFirstLastPara="1" wrap="square" lIns="50800" tIns="50800" rIns="50800" bIns="50800" anchor="ctr" anchorCtr="0">
            <a:noAutofit/>
          </a:bodyPr>
          <a:lstStyle/>
          <a:p>
            <a:pPr marL="0" marR="0" lvl="0" indent="0" algn="ctr" rtl="0">
              <a:lnSpc>
                <a:spcPct val="110000"/>
              </a:lnSpc>
              <a:spcBef>
                <a:spcPts val="0"/>
              </a:spcBef>
              <a:spcAft>
                <a:spcPts val="0"/>
              </a:spcAft>
              <a:buSzPts val="2100"/>
              <a:buNone/>
            </a:pPr>
            <a:r>
              <a:rPr lang="en-US" sz="2800" b="1" i="0" u="none" strike="noStrike" cap="none" dirty="0">
                <a:solidFill>
                  <a:srgbClr val="FFFFFF"/>
                </a:solidFill>
                <a:latin typeface="Open Sans"/>
                <a:ea typeface="Open Sans"/>
                <a:cs typeface="Open Sans"/>
                <a:sym typeface="Open Sans"/>
              </a:rPr>
              <a:t>2021.12.03</a:t>
            </a:r>
            <a:endParaRPr sz="2800" b="1" i="0" u="none" strike="noStrike" cap="none" dirty="0">
              <a:solidFill>
                <a:srgbClr val="FFFFFF"/>
              </a:solidFill>
              <a:latin typeface="Open Sans"/>
              <a:ea typeface="Open Sans"/>
              <a:cs typeface="Open Sans"/>
              <a:sym typeface="Open Sans"/>
            </a:endParaRPr>
          </a:p>
        </p:txBody>
      </p:sp>
      <p:grpSp>
        <p:nvGrpSpPr>
          <p:cNvPr id="207" name="Google Shape;207;p20"/>
          <p:cNvGrpSpPr/>
          <p:nvPr/>
        </p:nvGrpSpPr>
        <p:grpSpPr>
          <a:xfrm>
            <a:off x="9901800" y="11589625"/>
            <a:ext cx="4580400" cy="1701900"/>
            <a:chOff x="9936600" y="11589625"/>
            <a:chExt cx="4580400" cy="1701900"/>
          </a:xfrm>
        </p:grpSpPr>
        <p:sp>
          <p:nvSpPr>
            <p:cNvPr id="208" name="Google Shape;208;p20"/>
            <p:cNvSpPr/>
            <p:nvPr/>
          </p:nvSpPr>
          <p:spPr>
            <a:xfrm>
              <a:off x="9936600" y="11589625"/>
              <a:ext cx="4580400" cy="1701900"/>
            </a:xfrm>
            <a:prstGeom prst="roundRect">
              <a:avLst>
                <a:gd name="adj" fmla="val 1666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20"/>
            <p:cNvPicPr preferRelativeResize="0"/>
            <p:nvPr/>
          </p:nvPicPr>
          <p:blipFill rotWithShape="1">
            <a:blip r:embed="rId3">
              <a:alphaModFix/>
            </a:blip>
            <a:srcRect l="4121" t="13405" r="20809" b="15052"/>
            <a:stretch/>
          </p:blipFill>
          <p:spPr>
            <a:xfrm>
              <a:off x="10161850" y="11663600"/>
              <a:ext cx="4104799" cy="155182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 name="그림 7">
            <a:extLst>
              <a:ext uri="{FF2B5EF4-FFF2-40B4-BE49-F238E27FC236}">
                <a16:creationId xmlns:a16="http://schemas.microsoft.com/office/drawing/2014/main" id="{BF0A8220-481B-6C40-BD60-2D0EA545AE9F}"/>
              </a:ext>
            </a:extLst>
          </p:cNvPr>
          <p:cNvPicPr>
            <a:picLocks noChangeAspect="1"/>
          </p:cNvPicPr>
          <p:nvPr/>
        </p:nvPicPr>
        <p:blipFill>
          <a:blip r:embed="rId3"/>
          <a:stretch>
            <a:fillRect/>
          </a:stretch>
        </p:blipFill>
        <p:spPr>
          <a:xfrm>
            <a:off x="2625938" y="3346089"/>
            <a:ext cx="19132124" cy="9543660"/>
          </a:xfrm>
          <a:prstGeom prst="rect">
            <a:avLst/>
          </a:prstGeom>
        </p:spPr>
      </p:pic>
      <p:sp>
        <p:nvSpPr>
          <p:cNvPr id="4" name="TextBox 3">
            <a:extLst>
              <a:ext uri="{FF2B5EF4-FFF2-40B4-BE49-F238E27FC236}">
                <a16:creationId xmlns:a16="http://schemas.microsoft.com/office/drawing/2014/main" id="{0378F592-3B50-D740-9018-DE0EA4489167}"/>
              </a:ext>
            </a:extLst>
          </p:cNvPr>
          <p:cNvSpPr txBox="1"/>
          <p:nvPr/>
        </p:nvSpPr>
        <p:spPr>
          <a:xfrm>
            <a:off x="1168399" y="2707845"/>
            <a:ext cx="21188507" cy="477054"/>
          </a:xfrm>
          <a:prstGeom prst="rect">
            <a:avLst/>
          </a:prstGeom>
          <a:noFill/>
        </p:spPr>
        <p:txBody>
          <a:bodyPr wrap="square">
            <a:spAutoFit/>
          </a:bodyPr>
          <a:lstStyle/>
          <a:p>
            <a:r>
              <a:rPr lang="ko-Kore-KR" altLang="en-US" sz="2500" dirty="0"/>
              <a:t>It is a tool that leaves bug</a:t>
            </a:r>
            <a:r>
              <a:rPr lang="en-US" altLang="ko-Kore-KR" sz="2500" dirty="0"/>
              <a:t> messages</a:t>
            </a:r>
            <a:r>
              <a:rPr lang="ko-Kore-KR" altLang="en-US" sz="2500" dirty="0"/>
              <a:t> or </a:t>
            </a:r>
            <a:r>
              <a:rPr lang="en-US" altLang="ko-Kore-KR" sz="2500" dirty="0"/>
              <a:t>issues</a:t>
            </a:r>
            <a:r>
              <a:rPr lang="ko-Kore-KR" altLang="en-US" sz="2500" dirty="0"/>
              <a:t> that need to be improved while using open stack, and it is possible to work in conjunction with gerrit.</a:t>
            </a:r>
          </a:p>
        </p:txBody>
      </p:sp>
      <p:sp>
        <p:nvSpPr>
          <p:cNvPr id="5" name="텍스트 개체 틀 25">
            <a:extLst>
              <a:ext uri="{FF2B5EF4-FFF2-40B4-BE49-F238E27FC236}">
                <a16:creationId xmlns:a16="http://schemas.microsoft.com/office/drawing/2014/main" id="{051F5A6B-9A70-1740-B649-96C2ACFFFCAE}"/>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Storyboard</a:t>
            </a:r>
            <a:endParaRPr lang="ko-KR" altLang="en-US" sz="4500" dirty="0">
              <a:solidFill>
                <a:schemeClr val="tx1"/>
              </a:solidFill>
            </a:endParaRPr>
          </a:p>
        </p:txBody>
      </p:sp>
      <p:sp>
        <p:nvSpPr>
          <p:cNvPr id="7" name="TextBox 6">
            <a:extLst>
              <a:ext uri="{FF2B5EF4-FFF2-40B4-BE49-F238E27FC236}">
                <a16:creationId xmlns:a16="http://schemas.microsoft.com/office/drawing/2014/main" id="{72C9DF0C-A0D4-AF4F-BA5D-9A9648D9D6C8}"/>
              </a:ext>
            </a:extLst>
          </p:cNvPr>
          <p:cNvSpPr txBox="1"/>
          <p:nvPr/>
        </p:nvSpPr>
        <p:spPr>
          <a:xfrm>
            <a:off x="19513296" y="12854226"/>
            <a:ext cx="4870704" cy="861774"/>
          </a:xfrm>
          <a:prstGeom prst="rect">
            <a:avLst/>
          </a:prstGeom>
          <a:noFill/>
        </p:spPr>
        <p:txBody>
          <a:bodyPr wrap="square">
            <a:spAutoFit/>
          </a:bodyPr>
          <a:lstStyle/>
          <a:p>
            <a:r>
              <a:rPr lang="en-US" altLang="ko-Kore-KR" sz="2500" dirty="0"/>
              <a:t>Reference :</a:t>
            </a:r>
          </a:p>
          <a:p>
            <a:r>
              <a:rPr lang="en" altLang="ko-Kore-KR" sz="2500" dirty="0"/>
              <a:t>https://</a:t>
            </a:r>
            <a:r>
              <a:rPr lang="en" altLang="ko-Kore-KR" sz="2500" dirty="0" err="1"/>
              <a:t>storyboard.openstack.org</a:t>
            </a:r>
            <a:r>
              <a:rPr lang="en" altLang="ko-Kore-KR" sz="2500" dirty="0"/>
              <a:t>/</a:t>
            </a:r>
            <a:endParaRPr lang="ko-Kore-KR" altLang="en-US" sz="2500" dirty="0"/>
          </a:p>
        </p:txBody>
      </p:sp>
    </p:spTree>
    <p:extLst>
      <p:ext uri="{BB962C8B-B14F-4D97-AF65-F5344CB8AC3E}">
        <p14:creationId xmlns:p14="http://schemas.microsoft.com/office/powerpoint/2010/main" val="3371489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3" name="그림 2">
            <a:extLst>
              <a:ext uri="{FF2B5EF4-FFF2-40B4-BE49-F238E27FC236}">
                <a16:creationId xmlns:a16="http://schemas.microsoft.com/office/drawing/2014/main" id="{EF85FA9D-02CF-8D4F-9550-C19918367E52}"/>
              </a:ext>
            </a:extLst>
          </p:cNvPr>
          <p:cNvPicPr>
            <a:picLocks noChangeAspect="1"/>
          </p:cNvPicPr>
          <p:nvPr/>
        </p:nvPicPr>
        <p:blipFill>
          <a:blip r:embed="rId3"/>
          <a:stretch>
            <a:fillRect/>
          </a:stretch>
        </p:blipFill>
        <p:spPr>
          <a:xfrm>
            <a:off x="1123950" y="2995083"/>
            <a:ext cx="9544050" cy="9197624"/>
          </a:xfrm>
          <a:prstGeom prst="rect">
            <a:avLst/>
          </a:prstGeom>
        </p:spPr>
      </p:pic>
      <p:sp>
        <p:nvSpPr>
          <p:cNvPr id="4" name="텍스트 개체 틀 25">
            <a:extLst>
              <a:ext uri="{FF2B5EF4-FFF2-40B4-BE49-F238E27FC236}">
                <a16:creationId xmlns:a16="http://schemas.microsoft.com/office/drawing/2014/main" id="{8A806B97-A3BA-1D46-A818-A5FFB3B8BED3}"/>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Commit Message Rule</a:t>
            </a:r>
            <a:endParaRPr lang="ko-KR" altLang="en-US" sz="4500" dirty="0">
              <a:solidFill>
                <a:schemeClr val="tx1"/>
              </a:solidFill>
            </a:endParaRPr>
          </a:p>
        </p:txBody>
      </p:sp>
      <p:pic>
        <p:nvPicPr>
          <p:cNvPr id="5" name="그림 4">
            <a:extLst>
              <a:ext uri="{FF2B5EF4-FFF2-40B4-BE49-F238E27FC236}">
                <a16:creationId xmlns:a16="http://schemas.microsoft.com/office/drawing/2014/main" id="{9970B8EB-7358-EB49-83F2-0EA243DA0487}"/>
              </a:ext>
            </a:extLst>
          </p:cNvPr>
          <p:cNvPicPr>
            <a:picLocks noChangeAspect="1"/>
          </p:cNvPicPr>
          <p:nvPr/>
        </p:nvPicPr>
        <p:blipFill>
          <a:blip r:embed="rId4"/>
          <a:stretch>
            <a:fillRect/>
          </a:stretch>
        </p:blipFill>
        <p:spPr>
          <a:xfrm>
            <a:off x="11791950" y="2995083"/>
            <a:ext cx="11783854" cy="1254188"/>
          </a:xfrm>
          <a:prstGeom prst="rect">
            <a:avLst/>
          </a:prstGeom>
        </p:spPr>
      </p:pic>
      <p:sp>
        <p:nvSpPr>
          <p:cNvPr id="9" name="직사각형 8">
            <a:extLst>
              <a:ext uri="{FF2B5EF4-FFF2-40B4-BE49-F238E27FC236}">
                <a16:creationId xmlns:a16="http://schemas.microsoft.com/office/drawing/2014/main" id="{4FDA0B6A-1E09-2041-8514-2825EFFCC579}"/>
              </a:ext>
            </a:extLst>
          </p:cNvPr>
          <p:cNvSpPr/>
          <p:nvPr/>
        </p:nvSpPr>
        <p:spPr>
          <a:xfrm>
            <a:off x="1107374" y="2995083"/>
            <a:ext cx="6580360" cy="45931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2" name="그림 11">
            <a:extLst>
              <a:ext uri="{FF2B5EF4-FFF2-40B4-BE49-F238E27FC236}">
                <a16:creationId xmlns:a16="http://schemas.microsoft.com/office/drawing/2014/main" id="{43F9069F-AA46-7141-8EA0-42DDF1BF2EB9}"/>
              </a:ext>
            </a:extLst>
          </p:cNvPr>
          <p:cNvPicPr>
            <a:picLocks noChangeAspect="1"/>
          </p:cNvPicPr>
          <p:nvPr/>
        </p:nvPicPr>
        <p:blipFill>
          <a:blip r:embed="rId5"/>
          <a:stretch>
            <a:fillRect/>
          </a:stretch>
        </p:blipFill>
        <p:spPr>
          <a:xfrm>
            <a:off x="11791950" y="4828174"/>
            <a:ext cx="12439314" cy="1918281"/>
          </a:xfrm>
          <a:prstGeom prst="rect">
            <a:avLst/>
          </a:prstGeom>
        </p:spPr>
      </p:pic>
      <p:sp>
        <p:nvSpPr>
          <p:cNvPr id="13" name="직사각형 12">
            <a:extLst>
              <a:ext uri="{FF2B5EF4-FFF2-40B4-BE49-F238E27FC236}">
                <a16:creationId xmlns:a16="http://schemas.microsoft.com/office/drawing/2014/main" id="{6431A33D-32FE-5D44-8283-5E8BB278FE17}"/>
              </a:ext>
            </a:extLst>
          </p:cNvPr>
          <p:cNvSpPr/>
          <p:nvPr/>
        </p:nvSpPr>
        <p:spPr>
          <a:xfrm>
            <a:off x="1123949" y="3851836"/>
            <a:ext cx="9544049" cy="31585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0" name="TextBox 19">
            <a:extLst>
              <a:ext uri="{FF2B5EF4-FFF2-40B4-BE49-F238E27FC236}">
                <a16:creationId xmlns:a16="http://schemas.microsoft.com/office/drawing/2014/main" id="{4E97970C-03D1-3B40-83D5-FFFCF831B8C9}"/>
              </a:ext>
            </a:extLst>
          </p:cNvPr>
          <p:cNvSpPr txBox="1"/>
          <p:nvPr/>
        </p:nvSpPr>
        <p:spPr>
          <a:xfrm>
            <a:off x="11791950" y="7593895"/>
            <a:ext cx="9544050" cy="4445319"/>
          </a:xfrm>
          <a:prstGeom prst="rect">
            <a:avLst/>
          </a:prstGeom>
          <a:noFill/>
        </p:spPr>
        <p:txBody>
          <a:bodyPr wrap="square">
            <a:spAutoFit/>
          </a:bodyPr>
          <a:lstStyle/>
          <a:p>
            <a:r>
              <a:rPr lang="en" altLang="ko-Kore-KR" sz="2500" b="0" i="0" dirty="0">
                <a:solidFill>
                  <a:srgbClr val="333333"/>
                </a:solidFill>
                <a:effectLst/>
                <a:latin typeface="+mn-lt"/>
              </a:rPr>
              <a:t>Basic Commit </a:t>
            </a:r>
            <a:r>
              <a:rPr lang="en" altLang="ko-Kore-KR" sz="2500" dirty="0">
                <a:solidFill>
                  <a:srgbClr val="333333"/>
                </a:solidFill>
                <a:latin typeface="+mn-lt"/>
              </a:rPr>
              <a:t>message Format</a:t>
            </a:r>
          </a:p>
          <a:p>
            <a:br>
              <a:rPr lang="en" altLang="ko-Kore-KR" sz="2500" dirty="0">
                <a:solidFill>
                  <a:srgbClr val="333333"/>
                </a:solidFill>
                <a:latin typeface="+mn-lt"/>
              </a:rPr>
            </a:br>
            <a:r>
              <a:rPr lang="en-US" altLang="ko-Kore-KR" sz="2500" dirty="0">
                <a:solidFill>
                  <a:srgbClr val="333333"/>
                </a:solidFill>
                <a:latin typeface="+mn-lt"/>
              </a:rPr>
              <a:t>All </a:t>
            </a:r>
            <a:r>
              <a:rPr lang="en" altLang="ko-Kore-KR" sz="2500" dirty="0">
                <a:solidFill>
                  <a:srgbClr val="333333"/>
                </a:solidFill>
                <a:latin typeface="+mn-lt"/>
              </a:rPr>
              <a:t>Commit message is written in compliance with the PEP8 rule.</a:t>
            </a:r>
          </a:p>
          <a:p>
            <a:endParaRPr lang="en" altLang="ko-Kore-KR" sz="2500" b="0" i="0" dirty="0">
              <a:solidFill>
                <a:srgbClr val="333333"/>
              </a:solidFill>
              <a:effectLst/>
              <a:latin typeface="+mn-lt"/>
            </a:endParaRPr>
          </a:p>
          <a:p>
            <a:pPr marL="342900" indent="-342900" algn="l">
              <a:lnSpc>
                <a:spcPct val="150000"/>
              </a:lnSpc>
              <a:buFont typeface="Arial" panose="020B0604020202020204" pitchFamily="34" charset="0"/>
              <a:buChar char="•"/>
            </a:pPr>
            <a:r>
              <a:rPr lang="en" altLang="ko-Kore-KR" sz="2500" b="0" i="0" dirty="0">
                <a:solidFill>
                  <a:srgbClr val="333333"/>
                </a:solidFill>
                <a:effectLst/>
                <a:latin typeface="+mn-lt"/>
              </a:rPr>
              <a:t>Summary Line</a:t>
            </a:r>
          </a:p>
          <a:p>
            <a:pPr marL="342900" indent="-342900" algn="l">
              <a:lnSpc>
                <a:spcPct val="150000"/>
              </a:lnSpc>
              <a:buFont typeface="Arial" panose="020B0604020202020204" pitchFamily="34" charset="0"/>
              <a:buChar char="•"/>
            </a:pPr>
            <a:r>
              <a:rPr lang="en" altLang="ko-Kore-KR" sz="2500" b="0" i="0" dirty="0">
                <a:solidFill>
                  <a:srgbClr val="333333"/>
                </a:solidFill>
                <a:effectLst/>
                <a:latin typeface="+mn-lt"/>
              </a:rPr>
              <a:t>Empty line</a:t>
            </a:r>
          </a:p>
          <a:p>
            <a:pPr marL="342900" indent="-342900" algn="l">
              <a:lnSpc>
                <a:spcPct val="150000"/>
              </a:lnSpc>
              <a:buFont typeface="Arial" panose="020B0604020202020204" pitchFamily="34" charset="0"/>
              <a:buChar char="•"/>
            </a:pPr>
            <a:r>
              <a:rPr lang="en" altLang="ko-Kore-KR" sz="2500" b="0" i="0" dirty="0">
                <a:solidFill>
                  <a:srgbClr val="333333"/>
                </a:solidFill>
                <a:effectLst/>
                <a:latin typeface="+mn-lt"/>
              </a:rPr>
              <a:t>Body</a:t>
            </a:r>
          </a:p>
          <a:p>
            <a:pPr marL="342900" indent="-342900" algn="l">
              <a:lnSpc>
                <a:spcPct val="150000"/>
              </a:lnSpc>
              <a:buFont typeface="Arial" panose="020B0604020202020204" pitchFamily="34" charset="0"/>
              <a:buChar char="•"/>
            </a:pPr>
            <a:r>
              <a:rPr lang="en" altLang="ko-Kore-KR" sz="2500" b="0" i="0" dirty="0">
                <a:solidFill>
                  <a:srgbClr val="333333"/>
                </a:solidFill>
                <a:effectLst/>
                <a:latin typeface="+mn-lt"/>
              </a:rPr>
              <a:t>Empty line</a:t>
            </a:r>
          </a:p>
          <a:p>
            <a:pPr marL="342900" indent="-342900" algn="l">
              <a:lnSpc>
                <a:spcPct val="150000"/>
              </a:lnSpc>
              <a:buFont typeface="Arial" panose="020B0604020202020204" pitchFamily="34" charset="0"/>
              <a:buChar char="•"/>
            </a:pPr>
            <a:r>
              <a:rPr lang="en" altLang="ko-Kore-KR" sz="2500" b="0" i="0" dirty="0">
                <a:solidFill>
                  <a:srgbClr val="333333"/>
                </a:solidFill>
                <a:effectLst/>
                <a:latin typeface="+mn-lt"/>
              </a:rPr>
              <a:t>Footers</a:t>
            </a:r>
          </a:p>
        </p:txBody>
      </p:sp>
      <p:sp>
        <p:nvSpPr>
          <p:cNvPr id="23" name="직사각형 22">
            <a:extLst>
              <a:ext uri="{FF2B5EF4-FFF2-40B4-BE49-F238E27FC236}">
                <a16:creationId xmlns:a16="http://schemas.microsoft.com/office/drawing/2014/main" id="{D8D34A8A-4B72-844B-9AE5-F41D6C0AB8E9}"/>
              </a:ext>
            </a:extLst>
          </p:cNvPr>
          <p:cNvSpPr/>
          <p:nvPr/>
        </p:nvSpPr>
        <p:spPr>
          <a:xfrm>
            <a:off x="11791949" y="2995083"/>
            <a:ext cx="2157133" cy="6100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4" name="직사각형 23">
            <a:extLst>
              <a:ext uri="{FF2B5EF4-FFF2-40B4-BE49-F238E27FC236}">
                <a16:creationId xmlns:a16="http://schemas.microsoft.com/office/drawing/2014/main" id="{ABE0EE60-13E3-E84E-9B26-E767307B9CB4}"/>
              </a:ext>
            </a:extLst>
          </p:cNvPr>
          <p:cNvSpPr/>
          <p:nvPr/>
        </p:nvSpPr>
        <p:spPr>
          <a:xfrm>
            <a:off x="11791949" y="4836664"/>
            <a:ext cx="2157133" cy="6100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5" name="TextBox 14">
            <a:extLst>
              <a:ext uri="{FF2B5EF4-FFF2-40B4-BE49-F238E27FC236}">
                <a16:creationId xmlns:a16="http://schemas.microsoft.com/office/drawing/2014/main" id="{0DA3ED74-DAD4-3145-A501-0FA556045897}"/>
              </a:ext>
            </a:extLst>
          </p:cNvPr>
          <p:cNvSpPr txBox="1"/>
          <p:nvPr/>
        </p:nvSpPr>
        <p:spPr>
          <a:xfrm>
            <a:off x="1123949" y="12654215"/>
            <a:ext cx="22806174" cy="861774"/>
          </a:xfrm>
          <a:prstGeom prst="rect">
            <a:avLst/>
          </a:prstGeom>
          <a:noFill/>
        </p:spPr>
        <p:txBody>
          <a:bodyPr wrap="square">
            <a:spAutoFit/>
          </a:bodyPr>
          <a:lstStyle/>
          <a:p>
            <a:r>
              <a:rPr lang="en" altLang="ko-Kore-KR" sz="2500" dirty="0"/>
              <a:t>There are also rules for configuring commit messages. </a:t>
            </a:r>
          </a:p>
          <a:p>
            <a:r>
              <a:rPr lang="en" altLang="ko-Kore-KR" sz="2500" dirty="0"/>
              <a:t>Fill in the title </a:t>
            </a:r>
            <a:r>
              <a:rPr lang="en-US" altLang="ko-Kore-KR" sz="2500" dirty="0">
                <a:sym typeface="Wingdings" pitchFamily="2" charset="2"/>
              </a:rPr>
              <a:t> </a:t>
            </a:r>
            <a:r>
              <a:rPr lang="en" altLang="ko-Kore-KR" sz="2500" dirty="0">
                <a:sym typeface="Wingdings" pitchFamily="2" charset="2"/>
              </a:rPr>
              <a:t>empty line  body contents</a:t>
            </a:r>
            <a:r>
              <a:rPr lang="en-US" altLang="ko-KR" sz="2500" dirty="0"/>
              <a:t> </a:t>
            </a:r>
            <a:r>
              <a:rPr lang="en" altLang="ko-Kore-KR" sz="2500" dirty="0"/>
              <a:t>what you worked on </a:t>
            </a:r>
            <a:r>
              <a:rPr lang="en" altLang="ko-Kore-KR" sz="2500" dirty="0">
                <a:sym typeface="Wingdings" pitchFamily="2" charset="2"/>
              </a:rPr>
              <a:t></a:t>
            </a:r>
            <a:r>
              <a:rPr lang="en" altLang="ko-Kore-KR" sz="2500" dirty="0"/>
              <a:t> empty line </a:t>
            </a:r>
            <a:r>
              <a:rPr lang="en" altLang="ko-Kore-KR" sz="2500" dirty="0">
                <a:sym typeface="Wingdings" pitchFamily="2" charset="2"/>
              </a:rPr>
              <a:t> </a:t>
            </a:r>
            <a:r>
              <a:rPr lang="en" altLang="ko-Kore-KR" sz="2500" dirty="0"/>
              <a:t>footer content in order.</a:t>
            </a:r>
            <a:endParaRPr lang="en-US" altLang="ko-KR" sz="2500" dirty="0">
              <a:sym typeface="Wingdings" pitchFamily="2" charset="2"/>
            </a:endParaRPr>
          </a:p>
        </p:txBody>
      </p:sp>
      <p:cxnSp>
        <p:nvCxnSpPr>
          <p:cNvPr id="16" name="꺾인 연결선[E] 15">
            <a:extLst>
              <a:ext uri="{FF2B5EF4-FFF2-40B4-BE49-F238E27FC236}">
                <a16:creationId xmlns:a16="http://schemas.microsoft.com/office/drawing/2014/main" id="{180770F9-6822-9E49-B061-882AD8F20116}"/>
              </a:ext>
            </a:extLst>
          </p:cNvPr>
          <p:cNvCxnSpPr>
            <a:cxnSpLocks/>
            <a:stCxn id="23" idx="1"/>
            <a:endCxn id="9" idx="3"/>
          </p:cNvCxnSpPr>
          <p:nvPr/>
        </p:nvCxnSpPr>
        <p:spPr>
          <a:xfrm rot="10800000">
            <a:off x="7687735" y="3224742"/>
            <a:ext cx="4104215" cy="75344"/>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E] 16">
            <a:extLst>
              <a:ext uri="{FF2B5EF4-FFF2-40B4-BE49-F238E27FC236}">
                <a16:creationId xmlns:a16="http://schemas.microsoft.com/office/drawing/2014/main" id="{8DA1BBF0-C65A-5140-A893-781D1FF8A6AD}"/>
              </a:ext>
            </a:extLst>
          </p:cNvPr>
          <p:cNvCxnSpPr>
            <a:cxnSpLocks/>
            <a:stCxn id="24" idx="1"/>
            <a:endCxn id="13" idx="3"/>
          </p:cNvCxnSpPr>
          <p:nvPr/>
        </p:nvCxnSpPr>
        <p:spPr>
          <a:xfrm rot="10800000" flipV="1">
            <a:off x="10667999" y="5141666"/>
            <a:ext cx="1123951" cy="289451"/>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53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3" name="그림 2">
            <a:extLst>
              <a:ext uri="{FF2B5EF4-FFF2-40B4-BE49-F238E27FC236}">
                <a16:creationId xmlns:a16="http://schemas.microsoft.com/office/drawing/2014/main" id="{E50E2514-E068-DC49-803B-6EE98924EF42}"/>
              </a:ext>
            </a:extLst>
          </p:cNvPr>
          <p:cNvPicPr>
            <a:picLocks noChangeAspect="1"/>
          </p:cNvPicPr>
          <p:nvPr/>
        </p:nvPicPr>
        <p:blipFill>
          <a:blip r:embed="rId3"/>
          <a:stretch>
            <a:fillRect/>
          </a:stretch>
        </p:blipFill>
        <p:spPr>
          <a:xfrm>
            <a:off x="1123950" y="2995083"/>
            <a:ext cx="9544050" cy="9197624"/>
          </a:xfrm>
          <a:prstGeom prst="rect">
            <a:avLst/>
          </a:prstGeom>
        </p:spPr>
      </p:pic>
      <p:pic>
        <p:nvPicPr>
          <p:cNvPr id="4" name="그림 3">
            <a:extLst>
              <a:ext uri="{FF2B5EF4-FFF2-40B4-BE49-F238E27FC236}">
                <a16:creationId xmlns:a16="http://schemas.microsoft.com/office/drawing/2014/main" id="{F05E14AD-752E-744F-B436-6DF92C18894D}"/>
              </a:ext>
            </a:extLst>
          </p:cNvPr>
          <p:cNvPicPr>
            <a:picLocks noChangeAspect="1"/>
          </p:cNvPicPr>
          <p:nvPr/>
        </p:nvPicPr>
        <p:blipFill>
          <a:blip r:embed="rId4"/>
          <a:stretch>
            <a:fillRect/>
          </a:stretch>
        </p:blipFill>
        <p:spPr>
          <a:xfrm>
            <a:off x="12676467" y="2215169"/>
            <a:ext cx="9812618" cy="10757452"/>
          </a:xfrm>
          <a:prstGeom prst="rect">
            <a:avLst/>
          </a:prstGeom>
        </p:spPr>
      </p:pic>
      <p:sp>
        <p:nvSpPr>
          <p:cNvPr id="5" name="직사각형 4">
            <a:extLst>
              <a:ext uri="{FF2B5EF4-FFF2-40B4-BE49-F238E27FC236}">
                <a16:creationId xmlns:a16="http://schemas.microsoft.com/office/drawing/2014/main" id="{C599F3F7-DAAB-3744-A10D-F70C460D6C05}"/>
              </a:ext>
            </a:extLst>
          </p:cNvPr>
          <p:cNvSpPr/>
          <p:nvPr/>
        </p:nvSpPr>
        <p:spPr>
          <a:xfrm>
            <a:off x="1123950" y="7168777"/>
            <a:ext cx="9544049" cy="5408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직사각형 5">
            <a:extLst>
              <a:ext uri="{FF2B5EF4-FFF2-40B4-BE49-F238E27FC236}">
                <a16:creationId xmlns:a16="http://schemas.microsoft.com/office/drawing/2014/main" id="{1E9EED79-253F-B64F-9A9C-FCABE24CB7B3}"/>
              </a:ext>
            </a:extLst>
          </p:cNvPr>
          <p:cNvSpPr/>
          <p:nvPr/>
        </p:nvSpPr>
        <p:spPr>
          <a:xfrm>
            <a:off x="12694396" y="2215169"/>
            <a:ext cx="985745" cy="36666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 name="텍스트 개체 틀 25">
            <a:extLst>
              <a:ext uri="{FF2B5EF4-FFF2-40B4-BE49-F238E27FC236}">
                <a16:creationId xmlns:a16="http://schemas.microsoft.com/office/drawing/2014/main" id="{FA167877-5548-3E4B-8FD1-5273ACFEDBC6}"/>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Commit Message Rule</a:t>
            </a:r>
            <a:endParaRPr lang="ko-KR" altLang="en-US" sz="4500" dirty="0">
              <a:solidFill>
                <a:schemeClr val="tx1"/>
              </a:solidFill>
            </a:endParaRPr>
          </a:p>
        </p:txBody>
      </p:sp>
      <p:sp>
        <p:nvSpPr>
          <p:cNvPr id="8" name="직사각형 7">
            <a:extLst>
              <a:ext uri="{FF2B5EF4-FFF2-40B4-BE49-F238E27FC236}">
                <a16:creationId xmlns:a16="http://schemas.microsoft.com/office/drawing/2014/main" id="{0D555553-A21D-9347-88DA-7E3A95717FC3}"/>
              </a:ext>
            </a:extLst>
          </p:cNvPr>
          <p:cNvSpPr/>
          <p:nvPr/>
        </p:nvSpPr>
        <p:spPr>
          <a:xfrm>
            <a:off x="12910591" y="4642937"/>
            <a:ext cx="9183865" cy="5244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 name="직사각형 9">
            <a:extLst>
              <a:ext uri="{FF2B5EF4-FFF2-40B4-BE49-F238E27FC236}">
                <a16:creationId xmlns:a16="http://schemas.microsoft.com/office/drawing/2014/main" id="{58A46C35-ABF0-9442-B95A-BBB3E4F0383D}"/>
              </a:ext>
            </a:extLst>
          </p:cNvPr>
          <p:cNvSpPr/>
          <p:nvPr/>
        </p:nvSpPr>
        <p:spPr>
          <a:xfrm>
            <a:off x="12910591" y="12363073"/>
            <a:ext cx="9578494" cy="60954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0">
            <a:extLst>
              <a:ext uri="{FF2B5EF4-FFF2-40B4-BE49-F238E27FC236}">
                <a16:creationId xmlns:a16="http://schemas.microsoft.com/office/drawing/2014/main" id="{C9FB69EF-7E17-C645-8CBF-33A5BDD6C7B3}"/>
              </a:ext>
            </a:extLst>
          </p:cNvPr>
          <p:cNvSpPr/>
          <p:nvPr/>
        </p:nvSpPr>
        <p:spPr>
          <a:xfrm>
            <a:off x="12910591" y="3234148"/>
            <a:ext cx="9578494" cy="99760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9" name="꺾인 연결선[E] 8">
            <a:extLst>
              <a:ext uri="{FF2B5EF4-FFF2-40B4-BE49-F238E27FC236}">
                <a16:creationId xmlns:a16="http://schemas.microsoft.com/office/drawing/2014/main" id="{E36EDAB9-4DA6-294C-BA99-B5F3E4076F59}"/>
              </a:ext>
            </a:extLst>
          </p:cNvPr>
          <p:cNvCxnSpPr>
            <a:stCxn id="6" idx="1"/>
            <a:endCxn id="5" idx="3"/>
          </p:cNvCxnSpPr>
          <p:nvPr/>
        </p:nvCxnSpPr>
        <p:spPr>
          <a:xfrm rot="10800000" flipV="1">
            <a:off x="10668000" y="2398502"/>
            <a:ext cx="2026397" cy="5040710"/>
          </a:xfrm>
          <a:prstGeom prst="bent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0C9669-A8E8-3F4C-A8E3-45F284631058}"/>
              </a:ext>
            </a:extLst>
          </p:cNvPr>
          <p:cNvSpPr txBox="1"/>
          <p:nvPr/>
        </p:nvSpPr>
        <p:spPr>
          <a:xfrm>
            <a:off x="1107374" y="12363073"/>
            <a:ext cx="11084626" cy="1246495"/>
          </a:xfrm>
          <a:prstGeom prst="rect">
            <a:avLst/>
          </a:prstGeom>
          <a:noFill/>
        </p:spPr>
        <p:txBody>
          <a:bodyPr wrap="square">
            <a:spAutoFit/>
          </a:bodyPr>
          <a:lstStyle/>
          <a:p>
            <a:r>
              <a:rPr lang="en" altLang="ko-KR" sz="2500" dirty="0"/>
              <a:t>Write additional content on Footer, such as </a:t>
            </a:r>
            <a:r>
              <a:rPr lang="en" altLang="ko-KR" sz="2500" b="1" dirty="0"/>
              <a:t>story ID</a:t>
            </a:r>
            <a:r>
              <a:rPr lang="en" altLang="ko-KR" sz="2500" dirty="0"/>
              <a:t>.</a:t>
            </a:r>
          </a:p>
          <a:p>
            <a:endParaRPr lang="en" altLang="ko-KR" sz="2500" dirty="0"/>
          </a:p>
          <a:p>
            <a:r>
              <a:rPr lang="en" altLang="ko-KR" sz="2500" b="1" dirty="0"/>
              <a:t>Change-Id</a:t>
            </a:r>
            <a:r>
              <a:rPr lang="en" altLang="ko-KR" sz="2500" dirty="0"/>
              <a:t> is created automatically, so do not write it.</a:t>
            </a:r>
            <a:endParaRPr lang="ko-Kore-KR" altLang="en-US" sz="2500" dirty="0"/>
          </a:p>
        </p:txBody>
      </p:sp>
    </p:spTree>
    <p:extLst>
      <p:ext uri="{BB962C8B-B14F-4D97-AF65-F5344CB8AC3E}">
        <p14:creationId xmlns:p14="http://schemas.microsoft.com/office/powerpoint/2010/main" val="300544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텍스트 개체 틀 25">
            <a:extLst>
              <a:ext uri="{FF2B5EF4-FFF2-40B4-BE49-F238E27FC236}">
                <a16:creationId xmlns:a16="http://schemas.microsoft.com/office/drawing/2014/main" id="{5947826A-CE5D-1E45-9952-CC66489CAFAA}"/>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Git Review Setup</a:t>
            </a:r>
            <a:endParaRPr lang="ko-KR" altLang="en-US" sz="4500" dirty="0">
              <a:solidFill>
                <a:schemeClr val="tx1"/>
              </a:solidFill>
            </a:endParaRPr>
          </a:p>
        </p:txBody>
      </p:sp>
      <p:sp>
        <p:nvSpPr>
          <p:cNvPr id="3" name="TextBox 2">
            <a:extLst>
              <a:ext uri="{FF2B5EF4-FFF2-40B4-BE49-F238E27FC236}">
                <a16:creationId xmlns:a16="http://schemas.microsoft.com/office/drawing/2014/main" id="{518A4790-2335-4B48-98E7-EDB5E79944B9}"/>
              </a:ext>
            </a:extLst>
          </p:cNvPr>
          <p:cNvSpPr txBox="1"/>
          <p:nvPr/>
        </p:nvSpPr>
        <p:spPr>
          <a:xfrm>
            <a:off x="1107398" y="4159422"/>
            <a:ext cx="8731201" cy="477054"/>
          </a:xfrm>
          <a:prstGeom prst="rect">
            <a:avLst/>
          </a:prstGeom>
          <a:solidFill>
            <a:schemeClr val="tx2"/>
          </a:solidFill>
        </p:spPr>
        <p:txBody>
          <a:bodyPr wrap="square">
            <a:spAutoFit/>
          </a:bodyPr>
          <a:lstStyle/>
          <a:p>
            <a:r>
              <a:rPr lang="en" altLang="ko-Kore-KR" sz="2500" b="1" dirty="0">
                <a:latin typeface="+mn-lt"/>
              </a:rPr>
              <a:t>pip install git-review</a:t>
            </a:r>
            <a:endParaRPr lang="ko-Kore-KR" altLang="en-US" sz="2500" b="1" dirty="0">
              <a:latin typeface="+mn-lt"/>
            </a:endParaRPr>
          </a:p>
        </p:txBody>
      </p:sp>
      <p:pic>
        <p:nvPicPr>
          <p:cNvPr id="4" name="그림 3">
            <a:extLst>
              <a:ext uri="{FF2B5EF4-FFF2-40B4-BE49-F238E27FC236}">
                <a16:creationId xmlns:a16="http://schemas.microsoft.com/office/drawing/2014/main" id="{68EB3DBB-42EC-7B45-A39C-60D555BDE915}"/>
              </a:ext>
            </a:extLst>
          </p:cNvPr>
          <p:cNvPicPr>
            <a:picLocks noChangeAspect="1"/>
          </p:cNvPicPr>
          <p:nvPr/>
        </p:nvPicPr>
        <p:blipFill>
          <a:blip r:embed="rId3"/>
          <a:stretch>
            <a:fillRect/>
          </a:stretch>
        </p:blipFill>
        <p:spPr>
          <a:xfrm>
            <a:off x="13190239" y="2380662"/>
            <a:ext cx="10086387" cy="10864258"/>
          </a:xfrm>
          <a:prstGeom prst="rect">
            <a:avLst/>
          </a:prstGeom>
        </p:spPr>
      </p:pic>
      <p:sp>
        <p:nvSpPr>
          <p:cNvPr id="5" name="TextBox 4">
            <a:extLst>
              <a:ext uri="{FF2B5EF4-FFF2-40B4-BE49-F238E27FC236}">
                <a16:creationId xmlns:a16="http://schemas.microsoft.com/office/drawing/2014/main" id="{D4C7A6A1-F213-3E46-B406-E16A7CE5B140}"/>
              </a:ext>
            </a:extLst>
          </p:cNvPr>
          <p:cNvSpPr txBox="1"/>
          <p:nvPr/>
        </p:nvSpPr>
        <p:spPr>
          <a:xfrm>
            <a:off x="15525512" y="2536374"/>
            <a:ext cx="7450668" cy="861774"/>
          </a:xfrm>
          <a:prstGeom prst="rect">
            <a:avLst/>
          </a:prstGeom>
          <a:noFill/>
        </p:spPr>
        <p:txBody>
          <a:bodyPr wrap="square">
            <a:spAutoFit/>
          </a:bodyPr>
          <a:lstStyle/>
          <a:p>
            <a:r>
              <a:rPr lang="en" altLang="ko-KR" sz="2500" dirty="0">
                <a:latin typeface="+mn-lt"/>
              </a:rPr>
              <a:t>If you are using MacOS Sierra, you may see an errors, so refer to the settings below.</a:t>
            </a:r>
            <a:endParaRPr lang="ko-Kore-KR" altLang="en-US" sz="2500" dirty="0">
              <a:latin typeface="+mn-lt"/>
            </a:endParaRPr>
          </a:p>
        </p:txBody>
      </p:sp>
      <p:sp>
        <p:nvSpPr>
          <p:cNvPr id="10" name="TextBox 9">
            <a:extLst>
              <a:ext uri="{FF2B5EF4-FFF2-40B4-BE49-F238E27FC236}">
                <a16:creationId xmlns:a16="http://schemas.microsoft.com/office/drawing/2014/main" id="{2C7955FB-0308-FD4F-A601-DAD9E7B4A581}"/>
              </a:ext>
            </a:extLst>
          </p:cNvPr>
          <p:cNvSpPr txBox="1"/>
          <p:nvPr/>
        </p:nvSpPr>
        <p:spPr>
          <a:xfrm>
            <a:off x="1107398" y="6281746"/>
            <a:ext cx="10681734" cy="477054"/>
          </a:xfrm>
          <a:prstGeom prst="rect">
            <a:avLst/>
          </a:prstGeom>
          <a:solidFill>
            <a:schemeClr val="tx2"/>
          </a:solidFill>
        </p:spPr>
        <p:txBody>
          <a:bodyPr wrap="square">
            <a:spAutoFit/>
          </a:bodyPr>
          <a:lstStyle/>
          <a:p>
            <a:r>
              <a:rPr lang="en" altLang="ko-Kore-KR" sz="2500" dirty="0">
                <a:latin typeface="+mn-lt"/>
              </a:rPr>
              <a:t>git config — global — add </a:t>
            </a:r>
            <a:r>
              <a:rPr lang="en" altLang="ko-Kore-KR" sz="2500" dirty="0" err="1">
                <a:latin typeface="+mn-lt"/>
              </a:rPr>
              <a:t>gitreview.username</a:t>
            </a:r>
            <a:r>
              <a:rPr lang="en" altLang="ko-Kore-KR" sz="2500" dirty="0">
                <a:latin typeface="+mn-lt"/>
              </a:rPr>
              <a:t> “&lt;</a:t>
            </a:r>
            <a:r>
              <a:rPr lang="en-US" altLang="ko-Kore-KR" sz="2500" dirty="0">
                <a:latin typeface="+mn-lt"/>
              </a:rPr>
              <a:t>your</a:t>
            </a:r>
            <a:r>
              <a:rPr lang="ko-KR" altLang="en-US" sz="2500" dirty="0">
                <a:latin typeface="+mn-lt"/>
              </a:rPr>
              <a:t> </a:t>
            </a:r>
            <a:r>
              <a:rPr lang="en" altLang="ko-Kore-KR" sz="2500" dirty="0">
                <a:latin typeface="+mn-lt"/>
              </a:rPr>
              <a:t>Gerrit Username&gt;”</a:t>
            </a:r>
            <a:endParaRPr lang="ko-Kore-KR" altLang="en-US" sz="2500" dirty="0">
              <a:latin typeface="+mn-lt"/>
            </a:endParaRPr>
          </a:p>
        </p:txBody>
      </p:sp>
      <p:sp>
        <p:nvSpPr>
          <p:cNvPr id="11" name="TextBox 10">
            <a:extLst>
              <a:ext uri="{FF2B5EF4-FFF2-40B4-BE49-F238E27FC236}">
                <a16:creationId xmlns:a16="http://schemas.microsoft.com/office/drawing/2014/main" id="{4B90B2EA-597F-9C4B-AC9F-22B133A3939B}"/>
              </a:ext>
            </a:extLst>
          </p:cNvPr>
          <p:cNvSpPr txBox="1"/>
          <p:nvPr/>
        </p:nvSpPr>
        <p:spPr>
          <a:xfrm>
            <a:off x="1107397" y="8422907"/>
            <a:ext cx="8731201" cy="477054"/>
          </a:xfrm>
          <a:prstGeom prst="rect">
            <a:avLst/>
          </a:prstGeom>
          <a:solidFill>
            <a:schemeClr val="tx2"/>
          </a:solidFill>
        </p:spPr>
        <p:txBody>
          <a:bodyPr wrap="square">
            <a:spAutoFit/>
          </a:bodyPr>
          <a:lstStyle/>
          <a:p>
            <a:r>
              <a:rPr lang="en" altLang="ko-Kore-KR" sz="2500" dirty="0">
                <a:latin typeface="+mn-lt"/>
              </a:rPr>
              <a:t>git-review -s</a:t>
            </a:r>
            <a:endParaRPr lang="ko-Kore-KR" altLang="en-US" sz="2500" dirty="0">
              <a:latin typeface="+mn-lt"/>
            </a:endParaRPr>
          </a:p>
        </p:txBody>
      </p:sp>
      <p:pic>
        <p:nvPicPr>
          <p:cNvPr id="3078" name="Picture 6">
            <a:extLst>
              <a:ext uri="{FF2B5EF4-FFF2-40B4-BE49-F238E27FC236}">
                <a16:creationId xmlns:a16="http://schemas.microsoft.com/office/drawing/2014/main" id="{194A5E0C-E936-1F41-9086-D24A9D71C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74" y="10273750"/>
            <a:ext cx="11800300" cy="1317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9998DCB-DDA7-1E4B-94EA-A723F85B3362}"/>
              </a:ext>
            </a:extLst>
          </p:cNvPr>
          <p:cNvSpPr txBox="1"/>
          <p:nvPr/>
        </p:nvSpPr>
        <p:spPr>
          <a:xfrm>
            <a:off x="1107374" y="3159621"/>
            <a:ext cx="7450668" cy="477054"/>
          </a:xfrm>
          <a:prstGeom prst="rect">
            <a:avLst/>
          </a:prstGeom>
          <a:noFill/>
        </p:spPr>
        <p:txBody>
          <a:bodyPr wrap="square">
            <a:spAutoFit/>
          </a:bodyPr>
          <a:lstStyle/>
          <a:p>
            <a:r>
              <a:rPr lang="en-US" altLang="ko-Kore-KR" sz="2500" dirty="0">
                <a:latin typeface="+mn-lt"/>
              </a:rPr>
              <a:t>Let’s prepare a commit setup to Gerrit.</a:t>
            </a:r>
            <a:endParaRPr lang="ko-Kore-KR" altLang="en-US" sz="2500" dirty="0">
              <a:latin typeface="+mn-lt"/>
            </a:endParaRPr>
          </a:p>
        </p:txBody>
      </p:sp>
      <p:sp>
        <p:nvSpPr>
          <p:cNvPr id="12" name="TextBox 11">
            <a:extLst>
              <a:ext uri="{FF2B5EF4-FFF2-40B4-BE49-F238E27FC236}">
                <a16:creationId xmlns:a16="http://schemas.microsoft.com/office/drawing/2014/main" id="{F1D0CE78-1564-4D4A-A9C4-131BFA9E845F}"/>
              </a:ext>
            </a:extLst>
          </p:cNvPr>
          <p:cNvSpPr txBox="1"/>
          <p:nvPr/>
        </p:nvSpPr>
        <p:spPr>
          <a:xfrm>
            <a:off x="1107374" y="5533211"/>
            <a:ext cx="7450668" cy="477054"/>
          </a:xfrm>
          <a:prstGeom prst="rect">
            <a:avLst/>
          </a:prstGeom>
          <a:noFill/>
        </p:spPr>
        <p:txBody>
          <a:bodyPr wrap="square">
            <a:spAutoFit/>
          </a:bodyPr>
          <a:lstStyle/>
          <a:p>
            <a:r>
              <a:rPr lang="en-US" altLang="ko-Kore-KR" sz="2500" dirty="0">
                <a:latin typeface="+mn-lt"/>
              </a:rPr>
              <a:t>Set your </a:t>
            </a:r>
            <a:r>
              <a:rPr lang="en-US" altLang="ko-Kore-KR" sz="2500" dirty="0" err="1">
                <a:latin typeface="+mn-lt"/>
              </a:rPr>
              <a:t>gitreview</a:t>
            </a:r>
            <a:r>
              <a:rPr lang="en-US" altLang="ko-Kore-KR" sz="2500" dirty="0">
                <a:latin typeface="+mn-lt"/>
              </a:rPr>
              <a:t> username at your local terminal.</a:t>
            </a:r>
            <a:endParaRPr lang="ko-Kore-KR" altLang="en-US" sz="2500" dirty="0">
              <a:latin typeface="+mn-lt"/>
            </a:endParaRPr>
          </a:p>
        </p:txBody>
      </p:sp>
      <p:sp>
        <p:nvSpPr>
          <p:cNvPr id="13" name="TextBox 12">
            <a:extLst>
              <a:ext uri="{FF2B5EF4-FFF2-40B4-BE49-F238E27FC236}">
                <a16:creationId xmlns:a16="http://schemas.microsoft.com/office/drawing/2014/main" id="{480B4C2A-B553-0549-B021-746969F81D54}"/>
              </a:ext>
            </a:extLst>
          </p:cNvPr>
          <p:cNvSpPr txBox="1"/>
          <p:nvPr/>
        </p:nvSpPr>
        <p:spPr>
          <a:xfrm>
            <a:off x="1075637" y="7712791"/>
            <a:ext cx="12114601" cy="477054"/>
          </a:xfrm>
          <a:prstGeom prst="rect">
            <a:avLst/>
          </a:prstGeom>
          <a:noFill/>
        </p:spPr>
        <p:txBody>
          <a:bodyPr wrap="square">
            <a:spAutoFit/>
          </a:bodyPr>
          <a:lstStyle/>
          <a:p>
            <a:r>
              <a:rPr lang="en-US" altLang="ko-Kore-KR" sz="2500" dirty="0">
                <a:latin typeface="+mn-lt"/>
              </a:rPr>
              <a:t>Run the following command on the path where you clone the OpenStack component:</a:t>
            </a:r>
            <a:endParaRPr lang="ko-Kore-KR" altLang="en-US" sz="2500" dirty="0">
              <a:latin typeface="+mn-lt"/>
            </a:endParaRPr>
          </a:p>
        </p:txBody>
      </p:sp>
      <p:sp>
        <p:nvSpPr>
          <p:cNvPr id="14" name="TextBox 13">
            <a:extLst>
              <a:ext uri="{FF2B5EF4-FFF2-40B4-BE49-F238E27FC236}">
                <a16:creationId xmlns:a16="http://schemas.microsoft.com/office/drawing/2014/main" id="{FA7EF058-BE07-8E44-BB49-B10768A3F0C8}"/>
              </a:ext>
            </a:extLst>
          </p:cNvPr>
          <p:cNvSpPr txBox="1"/>
          <p:nvPr/>
        </p:nvSpPr>
        <p:spPr>
          <a:xfrm>
            <a:off x="1075638" y="9563634"/>
            <a:ext cx="11116362" cy="477054"/>
          </a:xfrm>
          <a:prstGeom prst="rect">
            <a:avLst/>
          </a:prstGeom>
          <a:noFill/>
        </p:spPr>
        <p:txBody>
          <a:bodyPr wrap="square">
            <a:spAutoFit/>
          </a:bodyPr>
          <a:lstStyle/>
          <a:p>
            <a:r>
              <a:rPr lang="en" altLang="ko-KR" sz="2500" dirty="0">
                <a:latin typeface="+mn-lt"/>
              </a:rPr>
              <a:t>If the SSH key you created is recognized, enter yes to complete the setting.</a:t>
            </a:r>
            <a:endParaRPr lang="ko-Kore-KR" altLang="en-US" sz="2500" dirty="0">
              <a:latin typeface="+mn-lt"/>
            </a:endParaRPr>
          </a:p>
        </p:txBody>
      </p:sp>
    </p:spTree>
    <p:extLst>
      <p:ext uri="{BB962C8B-B14F-4D97-AF65-F5344CB8AC3E}">
        <p14:creationId xmlns:p14="http://schemas.microsoft.com/office/powerpoint/2010/main" val="3491078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그림 1">
            <a:extLst>
              <a:ext uri="{FF2B5EF4-FFF2-40B4-BE49-F238E27FC236}">
                <a16:creationId xmlns:a16="http://schemas.microsoft.com/office/drawing/2014/main" id="{8D408670-C799-DF4F-A274-9E50A4731A4C}"/>
              </a:ext>
            </a:extLst>
          </p:cNvPr>
          <p:cNvPicPr>
            <a:picLocks noChangeAspect="1"/>
          </p:cNvPicPr>
          <p:nvPr/>
        </p:nvPicPr>
        <p:blipFill>
          <a:blip r:embed="rId3"/>
          <a:stretch>
            <a:fillRect/>
          </a:stretch>
        </p:blipFill>
        <p:spPr>
          <a:xfrm>
            <a:off x="2201292" y="3967951"/>
            <a:ext cx="19981411" cy="7279714"/>
          </a:xfrm>
          <a:prstGeom prst="rect">
            <a:avLst/>
          </a:prstGeom>
        </p:spPr>
      </p:pic>
      <p:sp>
        <p:nvSpPr>
          <p:cNvPr id="4" name="텍스트 개체 틀 25">
            <a:extLst>
              <a:ext uri="{FF2B5EF4-FFF2-40B4-BE49-F238E27FC236}">
                <a16:creationId xmlns:a16="http://schemas.microsoft.com/office/drawing/2014/main" id="{65933721-9488-8B42-A636-C20315C8AE21}"/>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Storyboard &amp; Sandbox Practice!</a:t>
            </a:r>
            <a:endParaRPr lang="ko-KR" altLang="en-US" sz="4500" dirty="0">
              <a:solidFill>
                <a:schemeClr val="tx1"/>
              </a:solidFill>
            </a:endParaRPr>
          </a:p>
        </p:txBody>
      </p:sp>
      <p:sp>
        <p:nvSpPr>
          <p:cNvPr id="6" name="TextBox 5">
            <a:extLst>
              <a:ext uri="{FF2B5EF4-FFF2-40B4-BE49-F238E27FC236}">
                <a16:creationId xmlns:a16="http://schemas.microsoft.com/office/drawing/2014/main" id="{DA21A606-083C-AD4C-BE45-B1E5949FD448}"/>
              </a:ext>
            </a:extLst>
          </p:cNvPr>
          <p:cNvSpPr txBox="1"/>
          <p:nvPr/>
        </p:nvSpPr>
        <p:spPr>
          <a:xfrm>
            <a:off x="5630330" y="11830089"/>
            <a:ext cx="13123333" cy="477054"/>
          </a:xfrm>
          <a:prstGeom prst="rect">
            <a:avLst/>
          </a:prstGeom>
          <a:noFill/>
        </p:spPr>
        <p:txBody>
          <a:bodyPr wrap="square">
            <a:spAutoFit/>
          </a:bodyPr>
          <a:lstStyle/>
          <a:p>
            <a:pPr algn="ctr"/>
            <a:r>
              <a:rPr lang="en" altLang="ko-Kore-KR" sz="2500" dirty="0">
                <a:solidFill>
                  <a:srgbClr val="292929"/>
                </a:solidFill>
                <a:latin typeface="+mn-lt"/>
              </a:rPr>
              <a:t>The Sandbox repo was created to work on code practice using Gerrit.</a:t>
            </a:r>
            <a:endParaRPr lang="ko-Kore-KR" altLang="en-US" sz="2500" dirty="0">
              <a:latin typeface="+mn-lt"/>
            </a:endParaRPr>
          </a:p>
        </p:txBody>
      </p:sp>
      <p:sp>
        <p:nvSpPr>
          <p:cNvPr id="5" name="TextBox 4">
            <a:extLst>
              <a:ext uri="{FF2B5EF4-FFF2-40B4-BE49-F238E27FC236}">
                <a16:creationId xmlns:a16="http://schemas.microsoft.com/office/drawing/2014/main" id="{C7866765-1B4F-FE42-BAA3-3A6BBF9488E4}"/>
              </a:ext>
            </a:extLst>
          </p:cNvPr>
          <p:cNvSpPr txBox="1"/>
          <p:nvPr/>
        </p:nvSpPr>
        <p:spPr>
          <a:xfrm>
            <a:off x="1107373" y="3063885"/>
            <a:ext cx="17240261" cy="477054"/>
          </a:xfrm>
          <a:prstGeom prst="rect">
            <a:avLst/>
          </a:prstGeom>
          <a:noFill/>
        </p:spPr>
        <p:txBody>
          <a:bodyPr wrap="square">
            <a:spAutoFit/>
          </a:bodyPr>
          <a:lstStyle/>
          <a:p>
            <a:r>
              <a:rPr lang="en" altLang="ko-Kore-KR" sz="2500" dirty="0">
                <a:solidFill>
                  <a:srgbClr val="292929"/>
                </a:solidFill>
                <a:latin typeface="+mn-lt"/>
              </a:rPr>
              <a:t>Let's practice the process of solving the bug on the storyboard and committing to Gerrit with a repository called Sandbox.</a:t>
            </a:r>
            <a:endParaRPr lang="ko-Kore-KR" altLang="en-US" sz="2500" dirty="0">
              <a:latin typeface="+mn-lt"/>
            </a:endParaRPr>
          </a:p>
        </p:txBody>
      </p:sp>
    </p:spTree>
    <p:extLst>
      <p:ext uri="{BB962C8B-B14F-4D97-AF65-F5344CB8AC3E}">
        <p14:creationId xmlns:p14="http://schemas.microsoft.com/office/powerpoint/2010/main" val="30103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텍스트 개체 틀 25">
            <a:extLst>
              <a:ext uri="{FF2B5EF4-FFF2-40B4-BE49-F238E27FC236}">
                <a16:creationId xmlns:a16="http://schemas.microsoft.com/office/drawing/2014/main" id="{2AE09594-1AE4-AF4B-AA33-DDA61DFA6F31}"/>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Storyboard &amp; Sandbox Practice!</a:t>
            </a:r>
            <a:endParaRPr lang="ko-KR" altLang="en-US" sz="4500" dirty="0">
              <a:solidFill>
                <a:schemeClr val="tx1"/>
              </a:solidFill>
            </a:endParaRPr>
          </a:p>
        </p:txBody>
      </p:sp>
      <p:pic>
        <p:nvPicPr>
          <p:cNvPr id="1026" name="Picture 2">
            <a:extLst>
              <a:ext uri="{FF2B5EF4-FFF2-40B4-BE49-F238E27FC236}">
                <a16:creationId xmlns:a16="http://schemas.microsoft.com/office/drawing/2014/main" id="{05E4EE17-FFD4-5945-91B3-5332E0F13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3111309"/>
            <a:ext cx="17126324" cy="665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DBFDBC-8EB0-504E-B2B3-9B5431D73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866" y="6187793"/>
            <a:ext cx="15180733" cy="715663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5606B8A-D21F-B34B-B2B0-E35DED1F13AC}"/>
              </a:ext>
            </a:extLst>
          </p:cNvPr>
          <p:cNvSpPr/>
          <p:nvPr/>
        </p:nvSpPr>
        <p:spPr>
          <a:xfrm>
            <a:off x="15498319" y="4078224"/>
            <a:ext cx="1052322" cy="4754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직사각형 5">
            <a:extLst>
              <a:ext uri="{FF2B5EF4-FFF2-40B4-BE49-F238E27FC236}">
                <a16:creationId xmlns:a16="http://schemas.microsoft.com/office/drawing/2014/main" id="{199688E9-B8FE-A64B-AE45-0A11C674D59E}"/>
              </a:ext>
            </a:extLst>
          </p:cNvPr>
          <p:cNvSpPr/>
          <p:nvPr/>
        </p:nvSpPr>
        <p:spPr>
          <a:xfrm>
            <a:off x="11313040" y="7211568"/>
            <a:ext cx="11963585" cy="4186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 name="직사각형 6">
            <a:extLst>
              <a:ext uri="{FF2B5EF4-FFF2-40B4-BE49-F238E27FC236}">
                <a16:creationId xmlns:a16="http://schemas.microsoft.com/office/drawing/2014/main" id="{9C86F68D-7EF6-4F4D-AE24-33135B380E82}"/>
              </a:ext>
            </a:extLst>
          </p:cNvPr>
          <p:cNvSpPr/>
          <p:nvPr/>
        </p:nvSpPr>
        <p:spPr>
          <a:xfrm>
            <a:off x="11313040" y="7895316"/>
            <a:ext cx="12132176" cy="106580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8" name="직사각형 7">
            <a:extLst>
              <a:ext uri="{FF2B5EF4-FFF2-40B4-BE49-F238E27FC236}">
                <a16:creationId xmlns:a16="http://schemas.microsoft.com/office/drawing/2014/main" id="{C9D7A5F3-18F2-E54F-9C8B-FFEFFDA1668D}"/>
              </a:ext>
            </a:extLst>
          </p:cNvPr>
          <p:cNvSpPr/>
          <p:nvPr/>
        </p:nvSpPr>
        <p:spPr>
          <a:xfrm>
            <a:off x="20171664" y="12326111"/>
            <a:ext cx="2027656" cy="8940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TextBox 8">
            <a:extLst>
              <a:ext uri="{FF2B5EF4-FFF2-40B4-BE49-F238E27FC236}">
                <a16:creationId xmlns:a16="http://schemas.microsoft.com/office/drawing/2014/main" id="{45EE3F5D-277B-404C-AEAC-114BFBADDF5D}"/>
              </a:ext>
            </a:extLst>
          </p:cNvPr>
          <p:cNvSpPr txBox="1"/>
          <p:nvPr/>
        </p:nvSpPr>
        <p:spPr>
          <a:xfrm>
            <a:off x="13624560" y="3512012"/>
            <a:ext cx="6244673" cy="477054"/>
          </a:xfrm>
          <a:prstGeom prst="rect">
            <a:avLst/>
          </a:prstGeom>
          <a:noFill/>
        </p:spPr>
        <p:txBody>
          <a:bodyPr wrap="square">
            <a:spAutoFit/>
          </a:bodyPr>
          <a:lstStyle/>
          <a:p>
            <a:pPr algn="ctr"/>
            <a:r>
              <a:rPr lang="en-US" altLang="ko-Kore-KR" sz="2500" dirty="0">
                <a:solidFill>
                  <a:srgbClr val="292929"/>
                </a:solidFill>
                <a:latin typeface="+mn-lt"/>
              </a:rPr>
              <a:t>Click “Add story” and make an issue</a:t>
            </a:r>
            <a:endParaRPr lang="ko-Kore-KR" altLang="en-US" sz="2500" dirty="0">
              <a:latin typeface="+mn-lt"/>
            </a:endParaRPr>
          </a:p>
        </p:txBody>
      </p:sp>
      <p:sp>
        <p:nvSpPr>
          <p:cNvPr id="10" name="TextBox 9">
            <a:extLst>
              <a:ext uri="{FF2B5EF4-FFF2-40B4-BE49-F238E27FC236}">
                <a16:creationId xmlns:a16="http://schemas.microsoft.com/office/drawing/2014/main" id="{D0741F67-A6EE-D145-8BA4-5F180F775C07}"/>
              </a:ext>
            </a:extLst>
          </p:cNvPr>
          <p:cNvSpPr txBox="1"/>
          <p:nvPr/>
        </p:nvSpPr>
        <p:spPr>
          <a:xfrm>
            <a:off x="11997095" y="9527581"/>
            <a:ext cx="9411792" cy="477054"/>
          </a:xfrm>
          <a:prstGeom prst="rect">
            <a:avLst/>
          </a:prstGeom>
          <a:noFill/>
        </p:spPr>
        <p:txBody>
          <a:bodyPr wrap="square">
            <a:spAutoFit/>
          </a:bodyPr>
          <a:lstStyle/>
          <a:p>
            <a:r>
              <a:rPr lang="en" altLang="ko-KR" sz="2500" dirty="0">
                <a:solidFill>
                  <a:srgbClr val="292929"/>
                </a:solidFill>
                <a:latin typeface="+mn-lt"/>
              </a:rPr>
              <a:t>Write the title and content of the issue, then click Save Changes.</a:t>
            </a:r>
            <a:endParaRPr lang="en-US" altLang="ko-KR" sz="2500" dirty="0">
              <a:solidFill>
                <a:srgbClr val="292929"/>
              </a:solidFill>
              <a:latin typeface="+mn-lt"/>
            </a:endParaRPr>
          </a:p>
        </p:txBody>
      </p:sp>
    </p:spTree>
    <p:extLst>
      <p:ext uri="{BB962C8B-B14F-4D97-AF65-F5344CB8AC3E}">
        <p14:creationId xmlns:p14="http://schemas.microsoft.com/office/powerpoint/2010/main" val="257772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그림 1">
            <a:extLst>
              <a:ext uri="{FF2B5EF4-FFF2-40B4-BE49-F238E27FC236}">
                <a16:creationId xmlns:a16="http://schemas.microsoft.com/office/drawing/2014/main" id="{0DE4D058-3552-1045-9FBD-AAE1FFAFE97F}"/>
              </a:ext>
            </a:extLst>
          </p:cNvPr>
          <p:cNvPicPr>
            <a:picLocks noChangeAspect="1"/>
          </p:cNvPicPr>
          <p:nvPr/>
        </p:nvPicPr>
        <p:blipFill>
          <a:blip r:embed="rId3"/>
          <a:stretch>
            <a:fillRect/>
          </a:stretch>
        </p:blipFill>
        <p:spPr>
          <a:xfrm>
            <a:off x="5422900" y="3062562"/>
            <a:ext cx="13538199" cy="10178354"/>
          </a:xfrm>
          <a:prstGeom prst="rect">
            <a:avLst/>
          </a:prstGeom>
        </p:spPr>
      </p:pic>
      <p:sp>
        <p:nvSpPr>
          <p:cNvPr id="4" name="직사각형 3">
            <a:extLst>
              <a:ext uri="{FF2B5EF4-FFF2-40B4-BE49-F238E27FC236}">
                <a16:creationId xmlns:a16="http://schemas.microsoft.com/office/drawing/2014/main" id="{2665D6C1-33F0-694C-9616-F48E26E65447}"/>
              </a:ext>
            </a:extLst>
          </p:cNvPr>
          <p:cNvSpPr/>
          <p:nvPr/>
        </p:nvSpPr>
        <p:spPr>
          <a:xfrm>
            <a:off x="8131157" y="3062563"/>
            <a:ext cx="1415009" cy="34713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직사각형 4">
            <a:extLst>
              <a:ext uri="{FF2B5EF4-FFF2-40B4-BE49-F238E27FC236}">
                <a16:creationId xmlns:a16="http://schemas.microsoft.com/office/drawing/2014/main" id="{FFBA5D1E-0331-F741-8460-F7CA6400B05B}"/>
              </a:ext>
            </a:extLst>
          </p:cNvPr>
          <p:cNvSpPr/>
          <p:nvPr/>
        </p:nvSpPr>
        <p:spPr>
          <a:xfrm>
            <a:off x="6522490" y="7804605"/>
            <a:ext cx="720743" cy="36335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텍스트 개체 틀 25">
            <a:extLst>
              <a:ext uri="{FF2B5EF4-FFF2-40B4-BE49-F238E27FC236}">
                <a16:creationId xmlns:a16="http://schemas.microsoft.com/office/drawing/2014/main" id="{9438A041-1B28-1E42-ADA6-B27B7824BC65}"/>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Check Story &amp; Task ID!</a:t>
            </a:r>
            <a:endParaRPr lang="ko-KR" altLang="en-US" sz="4500" dirty="0">
              <a:solidFill>
                <a:schemeClr val="tx1"/>
              </a:solidFill>
            </a:endParaRPr>
          </a:p>
        </p:txBody>
      </p:sp>
      <p:sp>
        <p:nvSpPr>
          <p:cNvPr id="7" name="TextBox 6">
            <a:extLst>
              <a:ext uri="{FF2B5EF4-FFF2-40B4-BE49-F238E27FC236}">
                <a16:creationId xmlns:a16="http://schemas.microsoft.com/office/drawing/2014/main" id="{8608D71C-8FED-0843-838F-DD2A74BE090A}"/>
              </a:ext>
            </a:extLst>
          </p:cNvPr>
          <p:cNvSpPr txBox="1"/>
          <p:nvPr/>
        </p:nvSpPr>
        <p:spPr>
          <a:xfrm>
            <a:off x="9912096" y="3062561"/>
            <a:ext cx="6244673" cy="477054"/>
          </a:xfrm>
          <a:prstGeom prst="rect">
            <a:avLst/>
          </a:prstGeom>
          <a:noFill/>
        </p:spPr>
        <p:txBody>
          <a:bodyPr wrap="square">
            <a:spAutoFit/>
          </a:bodyPr>
          <a:lstStyle/>
          <a:p>
            <a:r>
              <a:rPr lang="en-US" altLang="ko-Kore-KR" sz="2500" dirty="0">
                <a:solidFill>
                  <a:srgbClr val="292929"/>
                </a:solidFill>
                <a:latin typeface="charter" panose="02040503050506020203" pitchFamily="18" charset="0"/>
              </a:rPr>
              <a:t>Story ID</a:t>
            </a:r>
            <a:endParaRPr lang="ko-Kore-KR" altLang="en-US" sz="2500" dirty="0"/>
          </a:p>
        </p:txBody>
      </p:sp>
      <p:sp>
        <p:nvSpPr>
          <p:cNvPr id="8" name="TextBox 7">
            <a:extLst>
              <a:ext uri="{FF2B5EF4-FFF2-40B4-BE49-F238E27FC236}">
                <a16:creationId xmlns:a16="http://schemas.microsoft.com/office/drawing/2014/main" id="{BD2AD4F3-648E-F547-A4A2-11B792FE98D9}"/>
              </a:ext>
            </a:extLst>
          </p:cNvPr>
          <p:cNvSpPr txBox="1"/>
          <p:nvPr/>
        </p:nvSpPr>
        <p:spPr>
          <a:xfrm>
            <a:off x="6522490" y="8281658"/>
            <a:ext cx="6244673" cy="477054"/>
          </a:xfrm>
          <a:prstGeom prst="rect">
            <a:avLst/>
          </a:prstGeom>
          <a:noFill/>
        </p:spPr>
        <p:txBody>
          <a:bodyPr wrap="square">
            <a:spAutoFit/>
          </a:bodyPr>
          <a:lstStyle/>
          <a:p>
            <a:r>
              <a:rPr lang="en-US" altLang="ko-Kore-KR" sz="2500" dirty="0">
                <a:solidFill>
                  <a:srgbClr val="292929"/>
                </a:solidFill>
                <a:latin typeface="charter" panose="02040503050506020203" pitchFamily="18" charset="0"/>
              </a:rPr>
              <a:t>Task ID</a:t>
            </a:r>
            <a:endParaRPr lang="ko-Kore-KR" altLang="en-US" sz="2500" dirty="0"/>
          </a:p>
        </p:txBody>
      </p:sp>
      <p:sp>
        <p:nvSpPr>
          <p:cNvPr id="9" name="TextBox 8">
            <a:extLst>
              <a:ext uri="{FF2B5EF4-FFF2-40B4-BE49-F238E27FC236}">
                <a16:creationId xmlns:a16="http://schemas.microsoft.com/office/drawing/2014/main" id="{E17A86F3-91FC-4E4D-968C-0FC4F1155598}"/>
              </a:ext>
            </a:extLst>
          </p:cNvPr>
          <p:cNvSpPr txBox="1"/>
          <p:nvPr/>
        </p:nvSpPr>
        <p:spPr>
          <a:xfrm>
            <a:off x="19932388" y="5609730"/>
            <a:ext cx="3793226" cy="861774"/>
          </a:xfrm>
          <a:prstGeom prst="rect">
            <a:avLst/>
          </a:prstGeom>
          <a:noFill/>
        </p:spPr>
        <p:txBody>
          <a:bodyPr wrap="square">
            <a:spAutoFit/>
          </a:bodyPr>
          <a:lstStyle/>
          <a:p>
            <a:pPr algn="ctr"/>
            <a:r>
              <a:rPr lang="en" altLang="ko-KR" sz="2500" dirty="0">
                <a:solidFill>
                  <a:srgbClr val="292929"/>
                </a:solidFill>
                <a:latin typeface="+mn-lt"/>
              </a:rPr>
              <a:t>Check the issue you created, Story &amp; Task ID.</a:t>
            </a:r>
            <a:endParaRPr lang="ko-Kore-KR" altLang="en-US" sz="2500" dirty="0">
              <a:latin typeface="+mn-lt"/>
            </a:endParaRPr>
          </a:p>
        </p:txBody>
      </p:sp>
      <p:sp>
        <p:nvSpPr>
          <p:cNvPr id="10" name="직사각형 9">
            <a:extLst>
              <a:ext uri="{FF2B5EF4-FFF2-40B4-BE49-F238E27FC236}">
                <a16:creationId xmlns:a16="http://schemas.microsoft.com/office/drawing/2014/main" id="{99842AFB-6692-5E41-81C7-9862893AA84C}"/>
              </a:ext>
            </a:extLst>
          </p:cNvPr>
          <p:cNvSpPr/>
          <p:nvPr/>
        </p:nvSpPr>
        <p:spPr>
          <a:xfrm>
            <a:off x="6522489" y="5442692"/>
            <a:ext cx="12438609" cy="11958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0">
            <a:extLst>
              <a:ext uri="{FF2B5EF4-FFF2-40B4-BE49-F238E27FC236}">
                <a16:creationId xmlns:a16="http://schemas.microsoft.com/office/drawing/2014/main" id="{2D860D6B-E5DF-1B44-90F9-9B64A9E58739}"/>
              </a:ext>
            </a:extLst>
          </p:cNvPr>
          <p:cNvSpPr/>
          <p:nvPr/>
        </p:nvSpPr>
        <p:spPr>
          <a:xfrm>
            <a:off x="13034433" y="7683733"/>
            <a:ext cx="2272624" cy="59792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2" name="TextBox 11">
            <a:extLst>
              <a:ext uri="{FF2B5EF4-FFF2-40B4-BE49-F238E27FC236}">
                <a16:creationId xmlns:a16="http://schemas.microsoft.com/office/drawing/2014/main" id="{D375ABE5-8128-3B46-8B3C-AC7D403A1910}"/>
              </a:ext>
            </a:extLst>
          </p:cNvPr>
          <p:cNvSpPr txBox="1"/>
          <p:nvPr/>
        </p:nvSpPr>
        <p:spPr>
          <a:xfrm>
            <a:off x="19667344" y="7943104"/>
            <a:ext cx="4323314" cy="1631216"/>
          </a:xfrm>
          <a:prstGeom prst="rect">
            <a:avLst/>
          </a:prstGeom>
          <a:noFill/>
        </p:spPr>
        <p:txBody>
          <a:bodyPr wrap="square">
            <a:spAutoFit/>
          </a:bodyPr>
          <a:lstStyle/>
          <a:p>
            <a:pPr algn="ctr"/>
            <a:r>
              <a:rPr lang="en" altLang="ko-KR" sz="2500" dirty="0">
                <a:solidFill>
                  <a:srgbClr val="292929"/>
                </a:solidFill>
                <a:latin typeface="+mn-lt"/>
              </a:rPr>
              <a:t>If you can solve the bug yourself, (if the issue does not be created by your self) assign you in the story.</a:t>
            </a:r>
            <a:endParaRPr lang="en" altLang="ko-Kore-KR" sz="2500" dirty="0">
              <a:solidFill>
                <a:srgbClr val="292929"/>
              </a:solidFill>
              <a:latin typeface="+mn-lt"/>
            </a:endParaRPr>
          </a:p>
        </p:txBody>
      </p:sp>
    </p:spTree>
    <p:extLst>
      <p:ext uri="{BB962C8B-B14F-4D97-AF65-F5344CB8AC3E}">
        <p14:creationId xmlns:p14="http://schemas.microsoft.com/office/powerpoint/2010/main" val="31076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3" name="텍스트 개체 틀 25">
            <a:extLst>
              <a:ext uri="{FF2B5EF4-FFF2-40B4-BE49-F238E27FC236}">
                <a16:creationId xmlns:a16="http://schemas.microsoft.com/office/drawing/2014/main" id="{D87D6AB2-0C21-2041-B709-963A207A5DB5}"/>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Clone Sandbox Project</a:t>
            </a:r>
            <a:endParaRPr lang="ko-KR" altLang="en-US" sz="4500" dirty="0">
              <a:solidFill>
                <a:schemeClr val="tx1"/>
              </a:solidFill>
            </a:endParaRPr>
          </a:p>
        </p:txBody>
      </p:sp>
      <p:pic>
        <p:nvPicPr>
          <p:cNvPr id="2" name="그림 1">
            <a:extLst>
              <a:ext uri="{FF2B5EF4-FFF2-40B4-BE49-F238E27FC236}">
                <a16:creationId xmlns:a16="http://schemas.microsoft.com/office/drawing/2014/main" id="{C110CB32-9EDF-A449-8E56-3E402C370E12}"/>
              </a:ext>
            </a:extLst>
          </p:cNvPr>
          <p:cNvPicPr>
            <a:picLocks noChangeAspect="1"/>
          </p:cNvPicPr>
          <p:nvPr/>
        </p:nvPicPr>
        <p:blipFill>
          <a:blip r:embed="rId3"/>
          <a:stretch>
            <a:fillRect/>
          </a:stretch>
        </p:blipFill>
        <p:spPr>
          <a:xfrm>
            <a:off x="5906135" y="3097198"/>
            <a:ext cx="12571730" cy="9370646"/>
          </a:xfrm>
          <a:prstGeom prst="rect">
            <a:avLst/>
          </a:prstGeom>
        </p:spPr>
      </p:pic>
      <p:sp>
        <p:nvSpPr>
          <p:cNvPr id="5" name="TextBox 4">
            <a:extLst>
              <a:ext uri="{FF2B5EF4-FFF2-40B4-BE49-F238E27FC236}">
                <a16:creationId xmlns:a16="http://schemas.microsoft.com/office/drawing/2014/main" id="{27CF97FD-1993-6448-925C-0D8885EAF89D}"/>
              </a:ext>
            </a:extLst>
          </p:cNvPr>
          <p:cNvSpPr txBox="1"/>
          <p:nvPr/>
        </p:nvSpPr>
        <p:spPr>
          <a:xfrm>
            <a:off x="18836640" y="12854226"/>
            <a:ext cx="5547360" cy="861774"/>
          </a:xfrm>
          <a:prstGeom prst="rect">
            <a:avLst/>
          </a:prstGeom>
          <a:noFill/>
        </p:spPr>
        <p:txBody>
          <a:bodyPr wrap="square">
            <a:spAutoFit/>
          </a:bodyPr>
          <a:lstStyle/>
          <a:p>
            <a:r>
              <a:rPr lang="en-US" altLang="ko-Kore-KR" sz="2500" dirty="0"/>
              <a:t>Reference :</a:t>
            </a:r>
          </a:p>
          <a:p>
            <a:r>
              <a:rPr lang="en" altLang="ko-Kore-KR" sz="2500" dirty="0"/>
              <a:t>https://</a:t>
            </a:r>
            <a:r>
              <a:rPr lang="en" altLang="ko-Kore-KR" sz="2500" dirty="0" err="1"/>
              <a:t>opendev.org</a:t>
            </a:r>
            <a:r>
              <a:rPr lang="en" altLang="ko-Kore-KR" sz="2500" dirty="0"/>
              <a:t>/</a:t>
            </a:r>
            <a:r>
              <a:rPr lang="en" altLang="ko-Kore-KR" sz="2500" dirty="0" err="1"/>
              <a:t>opendev</a:t>
            </a:r>
            <a:r>
              <a:rPr lang="en" altLang="ko-Kore-KR" sz="2500" dirty="0"/>
              <a:t>/sandbox</a:t>
            </a:r>
            <a:endParaRPr lang="ko-Kore-KR" altLang="en-US" sz="2500" dirty="0"/>
          </a:p>
        </p:txBody>
      </p:sp>
      <p:sp>
        <p:nvSpPr>
          <p:cNvPr id="6" name="TextBox 5">
            <a:extLst>
              <a:ext uri="{FF2B5EF4-FFF2-40B4-BE49-F238E27FC236}">
                <a16:creationId xmlns:a16="http://schemas.microsoft.com/office/drawing/2014/main" id="{C9705AE5-38B7-714B-AFCC-D0DADF02B0F6}"/>
              </a:ext>
            </a:extLst>
          </p:cNvPr>
          <p:cNvSpPr txBox="1"/>
          <p:nvPr/>
        </p:nvSpPr>
        <p:spPr>
          <a:xfrm>
            <a:off x="20057505" y="6858000"/>
            <a:ext cx="3536631" cy="1631216"/>
          </a:xfrm>
          <a:prstGeom prst="rect">
            <a:avLst/>
          </a:prstGeom>
          <a:noFill/>
        </p:spPr>
        <p:txBody>
          <a:bodyPr wrap="square">
            <a:spAutoFit/>
          </a:bodyPr>
          <a:lstStyle/>
          <a:p>
            <a:pPr algn="ctr"/>
            <a:r>
              <a:rPr lang="en-US" altLang="ko-Kore-KR" sz="2500" dirty="0">
                <a:solidFill>
                  <a:srgbClr val="292929"/>
                </a:solidFill>
                <a:latin typeface="+mn-lt"/>
              </a:rPr>
              <a:t>Clone the Sandbox repository to resolve issues in Sandbox storyboard.</a:t>
            </a:r>
            <a:endParaRPr lang="ko-Kore-KR" altLang="en-US" sz="2500" dirty="0">
              <a:latin typeface="+mn-lt"/>
            </a:endParaRPr>
          </a:p>
        </p:txBody>
      </p:sp>
    </p:spTree>
    <p:extLst>
      <p:ext uri="{BB962C8B-B14F-4D97-AF65-F5344CB8AC3E}">
        <p14:creationId xmlns:p14="http://schemas.microsoft.com/office/powerpoint/2010/main" val="65999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5122" name="Picture 2">
            <a:extLst>
              <a:ext uri="{FF2B5EF4-FFF2-40B4-BE49-F238E27FC236}">
                <a16:creationId xmlns:a16="http://schemas.microsoft.com/office/drawing/2014/main" id="{2EB9771B-4EB6-F84A-BC15-70940500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3782821"/>
            <a:ext cx="14501283" cy="8155755"/>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5">
            <a:extLst>
              <a:ext uri="{FF2B5EF4-FFF2-40B4-BE49-F238E27FC236}">
                <a16:creationId xmlns:a16="http://schemas.microsoft.com/office/drawing/2014/main" id="{C6BDF23D-1E1B-D741-A3DB-CC58C603B279}"/>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Sandbox Project</a:t>
            </a:r>
            <a:endParaRPr lang="ko-KR" altLang="en-US" sz="4500" dirty="0">
              <a:solidFill>
                <a:schemeClr val="tx1"/>
              </a:solidFill>
            </a:endParaRPr>
          </a:p>
        </p:txBody>
      </p:sp>
      <p:sp>
        <p:nvSpPr>
          <p:cNvPr id="4" name="TextBox 3">
            <a:extLst>
              <a:ext uri="{FF2B5EF4-FFF2-40B4-BE49-F238E27FC236}">
                <a16:creationId xmlns:a16="http://schemas.microsoft.com/office/drawing/2014/main" id="{3C503A4F-02DC-CA49-ACBA-4A4FB3841DA1}"/>
              </a:ext>
            </a:extLst>
          </p:cNvPr>
          <p:cNvSpPr txBox="1"/>
          <p:nvPr/>
        </p:nvSpPr>
        <p:spPr>
          <a:xfrm>
            <a:off x="17141680" y="6852730"/>
            <a:ext cx="6134946" cy="2015936"/>
          </a:xfrm>
          <a:prstGeom prst="rect">
            <a:avLst/>
          </a:prstGeom>
          <a:noFill/>
        </p:spPr>
        <p:txBody>
          <a:bodyPr wrap="square">
            <a:spAutoFit/>
          </a:bodyPr>
          <a:lstStyle/>
          <a:p>
            <a:r>
              <a:rPr lang="en" altLang="ko-Kore-KR" sz="2500" dirty="0"/>
              <a:t>You can work on the file name in the form you want.</a:t>
            </a:r>
          </a:p>
          <a:p>
            <a:endParaRPr lang="en" altLang="ko-Kore-KR" sz="2500" dirty="0"/>
          </a:p>
          <a:p>
            <a:r>
              <a:rPr lang="en" altLang="ko-Kore-KR" sz="2500" dirty="0"/>
              <a:t>Please fill out the contents of the generated file as much as you want.</a:t>
            </a:r>
            <a:endParaRPr lang="ko-Kore-KR" altLang="en-US" sz="2500" dirty="0"/>
          </a:p>
        </p:txBody>
      </p:sp>
      <p:sp>
        <p:nvSpPr>
          <p:cNvPr id="5" name="직사각형 4">
            <a:extLst>
              <a:ext uri="{FF2B5EF4-FFF2-40B4-BE49-F238E27FC236}">
                <a16:creationId xmlns:a16="http://schemas.microsoft.com/office/drawing/2014/main" id="{F979EEE3-10AC-A449-B4A0-2C7EE2128E90}"/>
              </a:ext>
            </a:extLst>
          </p:cNvPr>
          <p:cNvSpPr/>
          <p:nvPr/>
        </p:nvSpPr>
        <p:spPr>
          <a:xfrm>
            <a:off x="1769025" y="5342869"/>
            <a:ext cx="1650831" cy="3995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8760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그림 1">
            <a:extLst>
              <a:ext uri="{FF2B5EF4-FFF2-40B4-BE49-F238E27FC236}">
                <a16:creationId xmlns:a16="http://schemas.microsoft.com/office/drawing/2014/main" id="{428AE487-787C-7B45-BF15-462C5657BB8F}"/>
              </a:ext>
            </a:extLst>
          </p:cNvPr>
          <p:cNvPicPr>
            <a:picLocks noChangeAspect="1"/>
          </p:cNvPicPr>
          <p:nvPr/>
        </p:nvPicPr>
        <p:blipFill>
          <a:blip r:embed="rId3"/>
          <a:stretch>
            <a:fillRect/>
          </a:stretch>
        </p:blipFill>
        <p:spPr>
          <a:xfrm>
            <a:off x="1123950" y="2995083"/>
            <a:ext cx="9544050" cy="9197624"/>
          </a:xfrm>
          <a:prstGeom prst="rect">
            <a:avLst/>
          </a:prstGeom>
        </p:spPr>
      </p:pic>
      <p:sp>
        <p:nvSpPr>
          <p:cNvPr id="4" name="텍스트 개체 틀 25">
            <a:extLst>
              <a:ext uri="{FF2B5EF4-FFF2-40B4-BE49-F238E27FC236}">
                <a16:creationId xmlns:a16="http://schemas.microsoft.com/office/drawing/2014/main" id="{E7E71AB3-E8F5-9541-8BC7-282A1719031A}"/>
              </a:ext>
            </a:extLst>
          </p:cNvPr>
          <p:cNvSpPr txBox="1">
            <a:spLocks/>
          </p:cNvSpPr>
          <p:nvPr/>
        </p:nvSpPr>
        <p:spPr>
          <a:xfrm>
            <a:off x="1107374" y="2124450"/>
            <a:ext cx="107798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Remember the Commit Message Rule!</a:t>
            </a:r>
            <a:endParaRPr lang="ko-KR" altLang="en-US" sz="4500" dirty="0">
              <a:solidFill>
                <a:schemeClr val="tx1"/>
              </a:solidFill>
            </a:endParaRPr>
          </a:p>
        </p:txBody>
      </p:sp>
      <p:pic>
        <p:nvPicPr>
          <p:cNvPr id="5" name="그림 4">
            <a:extLst>
              <a:ext uri="{FF2B5EF4-FFF2-40B4-BE49-F238E27FC236}">
                <a16:creationId xmlns:a16="http://schemas.microsoft.com/office/drawing/2014/main" id="{67354D4A-96D5-4948-837B-1FF9D6806B15}"/>
              </a:ext>
            </a:extLst>
          </p:cNvPr>
          <p:cNvPicPr>
            <a:picLocks noChangeAspect="1"/>
          </p:cNvPicPr>
          <p:nvPr/>
        </p:nvPicPr>
        <p:blipFill>
          <a:blip r:embed="rId4"/>
          <a:stretch>
            <a:fillRect/>
          </a:stretch>
        </p:blipFill>
        <p:spPr>
          <a:xfrm>
            <a:off x="11418824" y="4292600"/>
            <a:ext cx="12446000" cy="5130800"/>
          </a:xfrm>
          <a:prstGeom prst="rect">
            <a:avLst/>
          </a:prstGeom>
        </p:spPr>
      </p:pic>
      <p:sp>
        <p:nvSpPr>
          <p:cNvPr id="6" name="직사각형 5">
            <a:extLst>
              <a:ext uri="{FF2B5EF4-FFF2-40B4-BE49-F238E27FC236}">
                <a16:creationId xmlns:a16="http://schemas.microsoft.com/office/drawing/2014/main" id="{526EEFCC-1C86-2247-A4F3-CFE28211E9EE}"/>
              </a:ext>
            </a:extLst>
          </p:cNvPr>
          <p:cNvSpPr/>
          <p:nvPr/>
        </p:nvSpPr>
        <p:spPr>
          <a:xfrm>
            <a:off x="16349472" y="4802612"/>
            <a:ext cx="7348218" cy="30063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7" name="TextBox 6">
            <a:extLst>
              <a:ext uri="{FF2B5EF4-FFF2-40B4-BE49-F238E27FC236}">
                <a16:creationId xmlns:a16="http://schemas.microsoft.com/office/drawing/2014/main" id="{AB3C0716-37A6-EF43-843F-B83F53BB9107}"/>
              </a:ext>
            </a:extLst>
          </p:cNvPr>
          <p:cNvSpPr txBox="1"/>
          <p:nvPr/>
        </p:nvSpPr>
        <p:spPr>
          <a:xfrm>
            <a:off x="11418824" y="9992085"/>
            <a:ext cx="12044680" cy="861774"/>
          </a:xfrm>
          <a:prstGeom prst="rect">
            <a:avLst/>
          </a:prstGeom>
          <a:noFill/>
        </p:spPr>
        <p:txBody>
          <a:bodyPr wrap="square">
            <a:spAutoFit/>
          </a:bodyPr>
          <a:lstStyle/>
          <a:p>
            <a:r>
              <a:rPr lang="en" altLang="ko-KR" sz="2500" dirty="0">
                <a:solidFill>
                  <a:srgbClr val="292929"/>
                </a:solidFill>
                <a:latin typeface="charter" panose="02040503050506020203" pitchFamily="18" charset="0"/>
              </a:rPr>
              <a:t>Commit messages written by your local terminal are displayed in the form of red boxes above in Gerrit.</a:t>
            </a:r>
            <a:endParaRPr lang="ko-Kore-KR" altLang="en-US" sz="2500" dirty="0"/>
          </a:p>
        </p:txBody>
      </p:sp>
      <p:sp>
        <p:nvSpPr>
          <p:cNvPr id="8" name="TextBox 7">
            <a:extLst>
              <a:ext uri="{FF2B5EF4-FFF2-40B4-BE49-F238E27FC236}">
                <a16:creationId xmlns:a16="http://schemas.microsoft.com/office/drawing/2014/main" id="{B23366FA-A6A7-EF46-A705-0B29CE95F431}"/>
              </a:ext>
            </a:extLst>
          </p:cNvPr>
          <p:cNvSpPr txBox="1"/>
          <p:nvPr/>
        </p:nvSpPr>
        <p:spPr>
          <a:xfrm>
            <a:off x="11418824" y="11330933"/>
            <a:ext cx="12044680" cy="861774"/>
          </a:xfrm>
          <a:prstGeom prst="rect">
            <a:avLst/>
          </a:prstGeom>
          <a:noFill/>
        </p:spPr>
        <p:txBody>
          <a:bodyPr wrap="square">
            <a:spAutoFit/>
          </a:bodyPr>
          <a:lstStyle/>
          <a:p>
            <a:r>
              <a:rPr lang="en" altLang="ko-KR" sz="2500" dirty="0">
                <a:solidFill>
                  <a:srgbClr val="292929"/>
                </a:solidFill>
                <a:latin typeface="charter" panose="02040503050506020203" pitchFamily="18" charset="0"/>
              </a:rPr>
              <a:t>When you complete the commit message, press “</a:t>
            </a:r>
            <a:r>
              <a:rPr lang="en" altLang="ko-KR" sz="2500" b="1" dirty="0">
                <a:solidFill>
                  <a:srgbClr val="292929"/>
                </a:solidFill>
                <a:latin typeface="Charter" panose="02040503050506020203" pitchFamily="18" charset="0"/>
              </a:rPr>
              <a:t>esc”</a:t>
            </a:r>
            <a:r>
              <a:rPr lang="en" altLang="ko-KR" sz="2500" dirty="0">
                <a:solidFill>
                  <a:srgbClr val="292929"/>
                </a:solidFill>
                <a:latin typeface="charter" panose="02040503050506020203" pitchFamily="18" charset="0"/>
              </a:rPr>
              <a:t> and enter “</a:t>
            </a:r>
            <a:r>
              <a:rPr lang="en" altLang="ko-KR" sz="2500" b="1" dirty="0">
                <a:solidFill>
                  <a:srgbClr val="292929"/>
                </a:solidFill>
                <a:latin typeface="Charter" panose="02040503050506020203" pitchFamily="18" charset="0"/>
              </a:rPr>
              <a:t>:</a:t>
            </a:r>
            <a:r>
              <a:rPr lang="en" altLang="ko-KR" sz="2500" b="1" dirty="0" err="1">
                <a:solidFill>
                  <a:srgbClr val="292929"/>
                </a:solidFill>
                <a:latin typeface="Charter" panose="02040503050506020203" pitchFamily="18" charset="0"/>
              </a:rPr>
              <a:t>wq</a:t>
            </a:r>
            <a:r>
              <a:rPr lang="en" altLang="ko-KR" sz="2500" dirty="0">
                <a:solidFill>
                  <a:srgbClr val="292929"/>
                </a:solidFill>
                <a:latin typeface="Charter" panose="02040503050506020203" pitchFamily="18" charset="0"/>
              </a:rPr>
              <a:t>”</a:t>
            </a:r>
            <a:r>
              <a:rPr lang="en" altLang="ko-KR" sz="2500" b="1" dirty="0">
                <a:solidFill>
                  <a:srgbClr val="292929"/>
                </a:solidFill>
                <a:latin typeface="Charter" panose="02040503050506020203" pitchFamily="18" charset="0"/>
              </a:rPr>
              <a:t> </a:t>
            </a:r>
            <a:r>
              <a:rPr lang="en" altLang="ko-KR" sz="2500" dirty="0">
                <a:solidFill>
                  <a:srgbClr val="292929"/>
                </a:solidFill>
                <a:latin typeface="charter" panose="02040503050506020203" pitchFamily="18" charset="0"/>
              </a:rPr>
              <a:t>to save the commit message and exit.</a:t>
            </a:r>
            <a:endParaRPr lang="ko-Kore-KR" altLang="en-US" sz="2500" dirty="0"/>
          </a:p>
        </p:txBody>
      </p:sp>
    </p:spTree>
    <p:extLst>
      <p:ext uri="{BB962C8B-B14F-4D97-AF65-F5344CB8AC3E}">
        <p14:creationId xmlns:p14="http://schemas.microsoft.com/office/powerpoint/2010/main" val="172659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10" name="Picture 1" descr="page2image28145472">
            <a:extLst>
              <a:ext uri="{FF2B5EF4-FFF2-40B4-BE49-F238E27FC236}">
                <a16:creationId xmlns:a16="http://schemas.microsoft.com/office/drawing/2014/main" id="{B085EDDD-84A2-DF40-8203-683BDEEF4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041" y="3884069"/>
            <a:ext cx="16041917" cy="9070264"/>
          </a:xfrm>
          <a:prstGeom prst="rect">
            <a:avLst/>
          </a:prstGeom>
          <a:noFill/>
          <a:extLst>
            <a:ext uri="{909E8E84-426E-40DD-AFC4-6F175D3DCCD1}">
              <a14:hiddenFill xmlns:a14="http://schemas.microsoft.com/office/drawing/2010/main">
                <a:solidFill>
                  <a:srgbClr val="FFFFFF"/>
                </a:solidFill>
              </a14:hiddenFill>
            </a:ext>
          </a:extLst>
        </p:spPr>
      </p:pic>
      <p:sp>
        <p:nvSpPr>
          <p:cNvPr id="11" name="텍스트 개체 틀 25">
            <a:extLst>
              <a:ext uri="{FF2B5EF4-FFF2-40B4-BE49-F238E27FC236}">
                <a16:creationId xmlns:a16="http://schemas.microsoft.com/office/drawing/2014/main" id="{804CE616-B6F7-0E42-A213-840E6B3973C7}"/>
              </a:ext>
            </a:extLst>
          </p:cNvPr>
          <p:cNvSpPr txBox="1">
            <a:spLocks/>
          </p:cNvSpPr>
          <p:nvPr/>
        </p:nvSpPr>
        <p:spPr>
          <a:xfrm>
            <a:off x="1256230" y="2644245"/>
            <a:ext cx="18456533" cy="778438"/>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000" dirty="0" err="1">
                <a:solidFill>
                  <a:schemeClr val="tx1"/>
                </a:solidFill>
              </a:rPr>
              <a:t>Openstack</a:t>
            </a:r>
            <a:r>
              <a:rPr lang="en-US" altLang="ko-KR" sz="4000" dirty="0">
                <a:solidFill>
                  <a:schemeClr val="tx1"/>
                </a:solidFill>
              </a:rPr>
              <a:t> is a huge project that combines multiple components.</a:t>
            </a:r>
          </a:p>
          <a:p>
            <a:r>
              <a:rPr lang="en-US" altLang="ko-KR" sz="4000" dirty="0">
                <a:solidFill>
                  <a:schemeClr val="tx1"/>
                </a:solidFill>
              </a:rPr>
              <a:t>It basically consists of 6 core &amp; 30 additional components independently.</a:t>
            </a:r>
            <a:endParaRPr lang="ko-KR" altLang="en-US" sz="40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6146" name="Picture 2">
            <a:extLst>
              <a:ext uri="{FF2B5EF4-FFF2-40B4-BE49-F238E27FC236}">
                <a16:creationId xmlns:a16="http://schemas.microsoft.com/office/drawing/2014/main" id="{13B1170C-58A5-DC4D-B443-2B2EBC8A0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672" y="6549220"/>
            <a:ext cx="13711056" cy="385868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5">
            <a:extLst>
              <a:ext uri="{FF2B5EF4-FFF2-40B4-BE49-F238E27FC236}">
                <a16:creationId xmlns:a16="http://schemas.microsoft.com/office/drawing/2014/main" id="{8F7C2025-6B91-CF4C-85FD-348EAEF081B9}"/>
              </a:ext>
            </a:extLst>
          </p:cNvPr>
          <p:cNvSpPr txBox="1">
            <a:spLocks/>
          </p:cNvSpPr>
          <p:nvPr/>
        </p:nvSpPr>
        <p:spPr>
          <a:xfrm>
            <a:off x="1107374" y="2124450"/>
            <a:ext cx="107798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Push Your Commit</a:t>
            </a:r>
            <a:endParaRPr lang="ko-KR" altLang="en-US" sz="4500" dirty="0">
              <a:solidFill>
                <a:schemeClr val="tx1"/>
              </a:solidFill>
            </a:endParaRPr>
          </a:p>
        </p:txBody>
      </p:sp>
      <p:sp>
        <p:nvSpPr>
          <p:cNvPr id="4" name="TextBox 3">
            <a:extLst>
              <a:ext uri="{FF2B5EF4-FFF2-40B4-BE49-F238E27FC236}">
                <a16:creationId xmlns:a16="http://schemas.microsoft.com/office/drawing/2014/main" id="{FC5FFFF3-7CF0-B54E-AF5F-28C515C5101A}"/>
              </a:ext>
            </a:extLst>
          </p:cNvPr>
          <p:cNvSpPr txBox="1"/>
          <p:nvPr/>
        </p:nvSpPr>
        <p:spPr>
          <a:xfrm>
            <a:off x="5031672" y="5101107"/>
            <a:ext cx="8305900" cy="553998"/>
          </a:xfrm>
          <a:prstGeom prst="rect">
            <a:avLst/>
          </a:prstGeom>
          <a:solidFill>
            <a:schemeClr val="tx2"/>
          </a:solidFill>
        </p:spPr>
        <p:txBody>
          <a:bodyPr wrap="square">
            <a:spAutoFit/>
          </a:bodyPr>
          <a:lstStyle/>
          <a:p>
            <a:r>
              <a:rPr lang="en-US" altLang="ko-KR" sz="3000" dirty="0">
                <a:solidFill>
                  <a:srgbClr val="292929"/>
                </a:solidFill>
                <a:latin typeface="+mn-lt"/>
              </a:rPr>
              <a:t>&gt;</a:t>
            </a:r>
            <a:r>
              <a:rPr lang="ko-KR" altLang="en-US" sz="3000" dirty="0">
                <a:solidFill>
                  <a:srgbClr val="292929"/>
                </a:solidFill>
                <a:latin typeface="+mn-lt"/>
              </a:rPr>
              <a:t> </a:t>
            </a:r>
            <a:r>
              <a:rPr lang="en-US" altLang="ko-KR" sz="3000" dirty="0">
                <a:solidFill>
                  <a:srgbClr val="292929"/>
                </a:solidFill>
                <a:latin typeface="+mn-lt"/>
              </a:rPr>
              <a:t>git review</a:t>
            </a:r>
            <a:endParaRPr lang="ko-Kore-KR" altLang="en-US" sz="3000" dirty="0">
              <a:latin typeface="+mn-lt"/>
            </a:endParaRPr>
          </a:p>
        </p:txBody>
      </p:sp>
      <p:sp>
        <p:nvSpPr>
          <p:cNvPr id="5" name="직사각형 4">
            <a:extLst>
              <a:ext uri="{FF2B5EF4-FFF2-40B4-BE49-F238E27FC236}">
                <a16:creationId xmlns:a16="http://schemas.microsoft.com/office/drawing/2014/main" id="{25F81FD9-E22C-D046-8A8B-67874CA6B3D3}"/>
              </a:ext>
            </a:extLst>
          </p:cNvPr>
          <p:cNvSpPr/>
          <p:nvPr/>
        </p:nvSpPr>
        <p:spPr>
          <a:xfrm>
            <a:off x="5031672" y="8478561"/>
            <a:ext cx="13711056" cy="192934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TextBox 5">
            <a:extLst>
              <a:ext uri="{FF2B5EF4-FFF2-40B4-BE49-F238E27FC236}">
                <a16:creationId xmlns:a16="http://schemas.microsoft.com/office/drawing/2014/main" id="{334D6431-0978-D14D-92BA-028515BD7558}"/>
              </a:ext>
            </a:extLst>
          </p:cNvPr>
          <p:cNvSpPr txBox="1"/>
          <p:nvPr/>
        </p:nvSpPr>
        <p:spPr>
          <a:xfrm>
            <a:off x="6169660" y="11591550"/>
            <a:ext cx="12044680" cy="477054"/>
          </a:xfrm>
          <a:prstGeom prst="rect">
            <a:avLst/>
          </a:prstGeom>
          <a:noFill/>
        </p:spPr>
        <p:txBody>
          <a:bodyPr wrap="square">
            <a:spAutoFit/>
          </a:bodyPr>
          <a:lstStyle/>
          <a:p>
            <a:pPr algn="ctr"/>
            <a:r>
              <a:rPr lang="en" altLang="ko-KR" sz="2500" dirty="0">
                <a:solidFill>
                  <a:srgbClr val="292929"/>
                </a:solidFill>
                <a:latin typeface="charter" panose="02040503050506020203" pitchFamily="18" charset="0"/>
              </a:rPr>
              <a:t>When the commit is completed, it is possible to check the link to the commit page.</a:t>
            </a:r>
            <a:endParaRPr lang="ko-Kore-KR" altLang="en-US" sz="2500" dirty="0"/>
          </a:p>
        </p:txBody>
      </p:sp>
    </p:spTree>
    <p:extLst>
      <p:ext uri="{BB962C8B-B14F-4D97-AF65-F5344CB8AC3E}">
        <p14:creationId xmlns:p14="http://schemas.microsoft.com/office/powerpoint/2010/main" val="2357407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7170" name="Picture 2">
            <a:extLst>
              <a:ext uri="{FF2B5EF4-FFF2-40B4-BE49-F238E27FC236}">
                <a16:creationId xmlns:a16="http://schemas.microsoft.com/office/drawing/2014/main" id="{CEBDE60A-51C3-C54D-8702-B60D7B1B3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3674364"/>
            <a:ext cx="12244792" cy="572006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3BABE49-CFEA-C34B-861D-57711200B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74" y="11263210"/>
            <a:ext cx="12602886" cy="16203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2E089B1-E10A-B14B-AEA2-E219A3555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2199" y="6512390"/>
            <a:ext cx="6908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59A14B4F-3D6E-B84A-8275-D399DFD3D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2199" y="9136516"/>
            <a:ext cx="6807200" cy="838200"/>
          </a:xfrm>
          <a:prstGeom prst="rect">
            <a:avLst/>
          </a:prstGeom>
          <a:noFill/>
          <a:extLst>
            <a:ext uri="{909E8E84-426E-40DD-AFC4-6F175D3DCCD1}">
              <a14:hiddenFill xmlns:a14="http://schemas.microsoft.com/office/drawing/2010/main">
                <a:solidFill>
                  <a:srgbClr val="FFFFFF"/>
                </a:solidFill>
              </a14:hiddenFill>
            </a:ext>
          </a:extLst>
        </p:spPr>
      </p:pic>
      <p:sp>
        <p:nvSpPr>
          <p:cNvPr id="6" name="텍스트 개체 틀 25">
            <a:extLst>
              <a:ext uri="{FF2B5EF4-FFF2-40B4-BE49-F238E27FC236}">
                <a16:creationId xmlns:a16="http://schemas.microsoft.com/office/drawing/2014/main" id="{822D7E15-40C5-7044-91C6-30EA46A0A814}"/>
              </a:ext>
            </a:extLst>
          </p:cNvPr>
          <p:cNvSpPr txBox="1">
            <a:spLocks/>
          </p:cNvSpPr>
          <p:nvPr/>
        </p:nvSpPr>
        <p:spPr>
          <a:xfrm>
            <a:off x="1107374" y="2452790"/>
            <a:ext cx="107798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Review Your Code with Your Partner</a:t>
            </a:r>
            <a:endParaRPr lang="ko-KR" altLang="en-US" sz="4500" dirty="0">
              <a:solidFill>
                <a:schemeClr val="tx1"/>
              </a:solidFill>
            </a:endParaRPr>
          </a:p>
        </p:txBody>
      </p:sp>
      <p:sp>
        <p:nvSpPr>
          <p:cNvPr id="7" name="TextBox 6">
            <a:extLst>
              <a:ext uri="{FF2B5EF4-FFF2-40B4-BE49-F238E27FC236}">
                <a16:creationId xmlns:a16="http://schemas.microsoft.com/office/drawing/2014/main" id="{661DB38F-E333-924E-B6BB-863C546A38CC}"/>
              </a:ext>
            </a:extLst>
          </p:cNvPr>
          <p:cNvSpPr txBox="1"/>
          <p:nvPr/>
        </p:nvSpPr>
        <p:spPr>
          <a:xfrm>
            <a:off x="1107374" y="9555616"/>
            <a:ext cx="12044680" cy="1246495"/>
          </a:xfrm>
          <a:prstGeom prst="rect">
            <a:avLst/>
          </a:prstGeom>
          <a:noFill/>
        </p:spPr>
        <p:txBody>
          <a:bodyPr wrap="square">
            <a:spAutoFit/>
          </a:bodyPr>
          <a:lstStyle/>
          <a:p>
            <a:pPr algn="just"/>
            <a:r>
              <a:rPr lang="en" altLang="ko-KR" sz="2500" dirty="0">
                <a:solidFill>
                  <a:srgbClr val="292929"/>
                </a:solidFill>
                <a:latin typeface="+mn-lt"/>
              </a:rPr>
              <a:t>Leave a review of the uploaded commit in pairs.</a:t>
            </a:r>
          </a:p>
          <a:p>
            <a:pPr algn="just"/>
            <a:r>
              <a:rPr lang="en" altLang="ko-KR" sz="2500" dirty="0">
                <a:solidFill>
                  <a:srgbClr val="292929"/>
                </a:solidFill>
                <a:latin typeface="+mn-lt"/>
              </a:rPr>
              <a:t>check the review and modify the code according to the review.</a:t>
            </a:r>
          </a:p>
          <a:p>
            <a:pPr algn="just"/>
            <a:r>
              <a:rPr lang="en" altLang="ko-KR" sz="2500" dirty="0">
                <a:solidFill>
                  <a:srgbClr val="292929"/>
                </a:solidFill>
                <a:latin typeface="+mn-lt"/>
              </a:rPr>
              <a:t>(You can't review your code by yourself)</a:t>
            </a:r>
            <a:endParaRPr lang="ko-Kore-KR" altLang="en-US" sz="2500" dirty="0">
              <a:latin typeface="+mn-lt"/>
            </a:endParaRPr>
          </a:p>
        </p:txBody>
      </p:sp>
      <p:sp>
        <p:nvSpPr>
          <p:cNvPr id="8" name="TextBox 7">
            <a:extLst>
              <a:ext uri="{FF2B5EF4-FFF2-40B4-BE49-F238E27FC236}">
                <a16:creationId xmlns:a16="http://schemas.microsoft.com/office/drawing/2014/main" id="{D7E8D46E-DEE7-8845-9470-AFC868F0121F}"/>
              </a:ext>
            </a:extLst>
          </p:cNvPr>
          <p:cNvSpPr txBox="1"/>
          <p:nvPr/>
        </p:nvSpPr>
        <p:spPr>
          <a:xfrm>
            <a:off x="15341644" y="4474290"/>
            <a:ext cx="7688310" cy="861774"/>
          </a:xfrm>
          <a:prstGeom prst="rect">
            <a:avLst/>
          </a:prstGeom>
          <a:noFill/>
        </p:spPr>
        <p:txBody>
          <a:bodyPr wrap="square">
            <a:spAutoFit/>
          </a:bodyPr>
          <a:lstStyle/>
          <a:p>
            <a:pPr algn="just"/>
            <a:r>
              <a:rPr lang="en" altLang="ko-Kore-KR" sz="2500" dirty="0"/>
              <a:t>After reviewing, you can get code review scores from your partner as follows.</a:t>
            </a:r>
            <a:endParaRPr lang="ko-Kore-KR" altLang="en-US" sz="2500" dirty="0"/>
          </a:p>
        </p:txBody>
      </p:sp>
      <p:sp>
        <p:nvSpPr>
          <p:cNvPr id="9" name="직사각형 8">
            <a:extLst>
              <a:ext uri="{FF2B5EF4-FFF2-40B4-BE49-F238E27FC236}">
                <a16:creationId xmlns:a16="http://schemas.microsoft.com/office/drawing/2014/main" id="{4C75EB08-66D5-804E-A737-7486FD8A51E7}"/>
              </a:ext>
            </a:extLst>
          </p:cNvPr>
          <p:cNvSpPr/>
          <p:nvPr/>
        </p:nvSpPr>
        <p:spPr>
          <a:xfrm>
            <a:off x="3550344" y="4421864"/>
            <a:ext cx="765624" cy="41213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 name="TextBox 9">
            <a:extLst>
              <a:ext uri="{FF2B5EF4-FFF2-40B4-BE49-F238E27FC236}">
                <a16:creationId xmlns:a16="http://schemas.microsoft.com/office/drawing/2014/main" id="{BC62BAAB-A5CD-9A43-91DC-6B6DE4B61439}"/>
              </a:ext>
            </a:extLst>
          </p:cNvPr>
          <p:cNvSpPr txBox="1"/>
          <p:nvPr/>
        </p:nvSpPr>
        <p:spPr>
          <a:xfrm>
            <a:off x="4503690" y="4403106"/>
            <a:ext cx="7688310" cy="477054"/>
          </a:xfrm>
          <a:prstGeom prst="rect">
            <a:avLst/>
          </a:prstGeom>
          <a:noFill/>
        </p:spPr>
        <p:txBody>
          <a:bodyPr wrap="square">
            <a:spAutoFit/>
          </a:bodyPr>
          <a:lstStyle/>
          <a:p>
            <a:pPr algn="just"/>
            <a:r>
              <a:rPr lang="en-US" altLang="ko-Kore-KR" sz="2500" dirty="0"/>
              <a:t>Click and Leave a Comment</a:t>
            </a:r>
            <a:endParaRPr lang="ko-Kore-KR" altLang="en-US" sz="2500" dirty="0"/>
          </a:p>
        </p:txBody>
      </p:sp>
    </p:spTree>
    <p:extLst>
      <p:ext uri="{BB962C8B-B14F-4D97-AF65-F5344CB8AC3E}">
        <p14:creationId xmlns:p14="http://schemas.microsoft.com/office/powerpoint/2010/main" val="122068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194" name="Picture 2">
            <a:extLst>
              <a:ext uri="{FF2B5EF4-FFF2-40B4-BE49-F238E27FC236}">
                <a16:creationId xmlns:a16="http://schemas.microsoft.com/office/drawing/2014/main" id="{411D7B79-56FD-654E-A028-43621E98B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610" y="3369295"/>
            <a:ext cx="11867777" cy="55778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A615F75-FC00-E44D-A4B1-A230DBB91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11" y="9921314"/>
            <a:ext cx="17780000" cy="2730500"/>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25">
            <a:extLst>
              <a:ext uri="{FF2B5EF4-FFF2-40B4-BE49-F238E27FC236}">
                <a16:creationId xmlns:a16="http://schemas.microsoft.com/office/drawing/2014/main" id="{0DEBCBC5-9956-F54F-B4F3-C4F774B3BDB8}"/>
              </a:ext>
            </a:extLst>
          </p:cNvPr>
          <p:cNvSpPr txBox="1">
            <a:spLocks/>
          </p:cNvSpPr>
          <p:nvPr/>
        </p:nvSpPr>
        <p:spPr>
          <a:xfrm>
            <a:off x="1107374" y="2452790"/>
            <a:ext cx="107798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Review Your Partner’s Code</a:t>
            </a:r>
            <a:endParaRPr lang="ko-KR" altLang="en-US" sz="4500" dirty="0">
              <a:solidFill>
                <a:schemeClr val="tx1"/>
              </a:solidFill>
            </a:endParaRPr>
          </a:p>
        </p:txBody>
      </p:sp>
      <p:sp>
        <p:nvSpPr>
          <p:cNvPr id="5" name="TextBox 4">
            <a:extLst>
              <a:ext uri="{FF2B5EF4-FFF2-40B4-BE49-F238E27FC236}">
                <a16:creationId xmlns:a16="http://schemas.microsoft.com/office/drawing/2014/main" id="{A9C843D9-1B1B-CD42-A92C-44D458B686E5}"/>
              </a:ext>
            </a:extLst>
          </p:cNvPr>
          <p:cNvSpPr txBox="1"/>
          <p:nvPr/>
        </p:nvSpPr>
        <p:spPr>
          <a:xfrm>
            <a:off x="14977872" y="5919695"/>
            <a:ext cx="8216674" cy="477054"/>
          </a:xfrm>
          <a:prstGeom prst="rect">
            <a:avLst/>
          </a:prstGeom>
          <a:noFill/>
        </p:spPr>
        <p:txBody>
          <a:bodyPr wrap="square">
            <a:spAutoFit/>
          </a:bodyPr>
          <a:lstStyle/>
          <a:p>
            <a:pPr algn="just"/>
            <a:r>
              <a:rPr lang="en" altLang="ko-KR" sz="2500" dirty="0"/>
              <a:t>Review your partner's code and check the results!</a:t>
            </a:r>
            <a:endParaRPr lang="ko-Kore-KR" altLang="en-US" sz="2500" dirty="0"/>
          </a:p>
        </p:txBody>
      </p:sp>
    </p:spTree>
    <p:extLst>
      <p:ext uri="{BB962C8B-B14F-4D97-AF65-F5344CB8AC3E}">
        <p14:creationId xmlns:p14="http://schemas.microsoft.com/office/powerpoint/2010/main" val="213033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그림 1">
            <a:extLst>
              <a:ext uri="{FF2B5EF4-FFF2-40B4-BE49-F238E27FC236}">
                <a16:creationId xmlns:a16="http://schemas.microsoft.com/office/drawing/2014/main" id="{428AE487-787C-7B45-BF15-462C5657BB8F}"/>
              </a:ext>
            </a:extLst>
          </p:cNvPr>
          <p:cNvPicPr>
            <a:picLocks noChangeAspect="1"/>
          </p:cNvPicPr>
          <p:nvPr/>
        </p:nvPicPr>
        <p:blipFill>
          <a:blip r:embed="rId3"/>
          <a:stretch>
            <a:fillRect/>
          </a:stretch>
        </p:blipFill>
        <p:spPr>
          <a:xfrm>
            <a:off x="1107374" y="3177963"/>
            <a:ext cx="9544050" cy="9197624"/>
          </a:xfrm>
          <a:prstGeom prst="rect">
            <a:avLst/>
          </a:prstGeom>
        </p:spPr>
      </p:pic>
      <p:sp>
        <p:nvSpPr>
          <p:cNvPr id="4" name="텍스트 개체 틀 25">
            <a:extLst>
              <a:ext uri="{FF2B5EF4-FFF2-40B4-BE49-F238E27FC236}">
                <a16:creationId xmlns:a16="http://schemas.microsoft.com/office/drawing/2014/main" id="{E7E71AB3-E8F5-9541-8BC7-282A1719031A}"/>
              </a:ext>
            </a:extLst>
          </p:cNvPr>
          <p:cNvSpPr txBox="1">
            <a:spLocks/>
          </p:cNvSpPr>
          <p:nvPr/>
        </p:nvSpPr>
        <p:spPr>
          <a:xfrm>
            <a:off x="1107374" y="2124450"/>
            <a:ext cx="126086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Caution! Use “Commit --amend” After Review </a:t>
            </a:r>
            <a:endParaRPr lang="ko-KR" altLang="en-US" sz="4500" dirty="0">
              <a:solidFill>
                <a:schemeClr val="tx1"/>
              </a:solidFill>
            </a:endParaRPr>
          </a:p>
        </p:txBody>
      </p:sp>
      <p:sp>
        <p:nvSpPr>
          <p:cNvPr id="7" name="TextBox 6">
            <a:extLst>
              <a:ext uri="{FF2B5EF4-FFF2-40B4-BE49-F238E27FC236}">
                <a16:creationId xmlns:a16="http://schemas.microsoft.com/office/drawing/2014/main" id="{AB3C0716-37A6-EF43-843F-B83F53BB9107}"/>
              </a:ext>
            </a:extLst>
          </p:cNvPr>
          <p:cNvSpPr txBox="1"/>
          <p:nvPr/>
        </p:nvSpPr>
        <p:spPr>
          <a:xfrm>
            <a:off x="11031594" y="6211603"/>
            <a:ext cx="12895205" cy="2785378"/>
          </a:xfrm>
          <a:prstGeom prst="rect">
            <a:avLst/>
          </a:prstGeom>
          <a:noFill/>
        </p:spPr>
        <p:txBody>
          <a:bodyPr wrap="square">
            <a:spAutoFit/>
          </a:bodyPr>
          <a:lstStyle/>
          <a:p>
            <a:r>
              <a:rPr lang="en" altLang="ko-Kore-KR" sz="2500" dirty="0"/>
              <a:t>After you get code review, there are precautions when updating a work piece.</a:t>
            </a:r>
          </a:p>
          <a:p>
            <a:endParaRPr lang="en" altLang="ko-Kore-KR" sz="2500" dirty="0"/>
          </a:p>
          <a:p>
            <a:r>
              <a:rPr lang="en" altLang="ko-Kore-KR" sz="2500" dirty="0"/>
              <a:t>It's not working with a “</a:t>
            </a:r>
            <a:r>
              <a:rPr lang="en" altLang="ko-Kore-KR" sz="2500" b="1" dirty="0"/>
              <a:t>git commit</a:t>
            </a:r>
            <a:r>
              <a:rPr lang="en" altLang="ko-Kore-KR" sz="2500" dirty="0"/>
              <a:t>” like the first commit.</a:t>
            </a:r>
          </a:p>
          <a:p>
            <a:endParaRPr lang="en" altLang="ko-Kore-KR" sz="2500" dirty="0"/>
          </a:p>
          <a:p>
            <a:r>
              <a:rPr lang="en" altLang="ko-Kore-KR" sz="2500" dirty="0"/>
              <a:t>Please </a:t>
            </a:r>
            <a:r>
              <a:rPr lang="en" altLang="ko-Kore-KR" sz="2500" b="1" dirty="0"/>
              <a:t>use git commit --amend </a:t>
            </a:r>
            <a:r>
              <a:rPr lang="en" altLang="ko-Kore-KR" sz="2500" dirty="0"/>
              <a:t>to modify and commit the existing commit message.</a:t>
            </a:r>
          </a:p>
          <a:p>
            <a:endParaRPr lang="en" altLang="ko-Kore-KR" sz="2500" dirty="0"/>
          </a:p>
          <a:p>
            <a:r>
              <a:rPr lang="en" altLang="ko-Kore-KR" sz="2500" dirty="0"/>
              <a:t>A new commit is used to create a code that is completely different from the existing results.</a:t>
            </a:r>
            <a:endParaRPr lang="ko-Kore-KR" altLang="en-US" sz="2500" dirty="0"/>
          </a:p>
        </p:txBody>
      </p:sp>
    </p:spTree>
    <p:extLst>
      <p:ext uri="{BB962C8B-B14F-4D97-AF65-F5344CB8AC3E}">
        <p14:creationId xmlns:p14="http://schemas.microsoft.com/office/powerpoint/2010/main" val="33624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9218" name="Picture 2">
            <a:extLst>
              <a:ext uri="{FF2B5EF4-FFF2-40B4-BE49-F238E27FC236}">
                <a16:creationId xmlns:a16="http://schemas.microsoft.com/office/drawing/2014/main" id="{BFE2BC76-2F3A-FE49-89A4-A6FD7D30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329" y="4293197"/>
            <a:ext cx="82296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E66EF2-59A3-814C-AF2C-7E436DEC1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329" y="7961857"/>
            <a:ext cx="14965341" cy="726888"/>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25">
            <a:extLst>
              <a:ext uri="{FF2B5EF4-FFF2-40B4-BE49-F238E27FC236}">
                <a16:creationId xmlns:a16="http://schemas.microsoft.com/office/drawing/2014/main" id="{65DD4F4B-44BA-DD4E-9C84-A5865CB5BE4C}"/>
              </a:ext>
            </a:extLst>
          </p:cNvPr>
          <p:cNvSpPr txBox="1">
            <a:spLocks/>
          </p:cNvSpPr>
          <p:nvPr/>
        </p:nvSpPr>
        <p:spPr>
          <a:xfrm>
            <a:off x="1107374" y="2124450"/>
            <a:ext cx="12608626"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Caution! Change Patch</a:t>
            </a:r>
            <a:endParaRPr lang="ko-KR" altLang="en-US" sz="4500" dirty="0">
              <a:solidFill>
                <a:schemeClr val="tx1"/>
              </a:solidFill>
            </a:endParaRPr>
          </a:p>
        </p:txBody>
      </p:sp>
      <p:sp>
        <p:nvSpPr>
          <p:cNvPr id="6" name="TextBox 5">
            <a:extLst>
              <a:ext uri="{FF2B5EF4-FFF2-40B4-BE49-F238E27FC236}">
                <a16:creationId xmlns:a16="http://schemas.microsoft.com/office/drawing/2014/main" id="{A0549375-45C4-F84D-93C9-2A472A35C304}"/>
              </a:ext>
            </a:extLst>
          </p:cNvPr>
          <p:cNvSpPr txBox="1"/>
          <p:nvPr/>
        </p:nvSpPr>
        <p:spPr>
          <a:xfrm>
            <a:off x="4709329" y="5852160"/>
            <a:ext cx="12188952" cy="1246495"/>
          </a:xfrm>
          <a:prstGeom prst="rect">
            <a:avLst/>
          </a:prstGeom>
          <a:noFill/>
        </p:spPr>
        <p:txBody>
          <a:bodyPr wrap="square">
            <a:spAutoFit/>
          </a:bodyPr>
          <a:lstStyle/>
          <a:p>
            <a:r>
              <a:rPr lang="en" altLang="ko-KR" sz="2500" dirty="0">
                <a:solidFill>
                  <a:srgbClr val="292929"/>
                </a:solidFill>
                <a:latin typeface="charter" panose="02040503050506020203" pitchFamily="18" charset="0"/>
              </a:rPr>
              <a:t>Change the part that says Base at the top of the code review screen above to Patchset1, and when you complete code modification, let's mention that the code has been modified to the person who left the code review and </a:t>
            </a:r>
            <a:r>
              <a:rPr lang="en" altLang="ko-KR" sz="2500" b="1" dirty="0">
                <a:solidFill>
                  <a:srgbClr val="292929"/>
                </a:solidFill>
                <a:latin typeface="Charter" panose="02040503050506020203" pitchFamily="18" charset="0"/>
              </a:rPr>
              <a:t>press Done</a:t>
            </a:r>
            <a:r>
              <a:rPr lang="en" altLang="ko-KR" sz="2500" dirty="0">
                <a:solidFill>
                  <a:srgbClr val="292929"/>
                </a:solidFill>
                <a:latin typeface="charter" panose="02040503050506020203" pitchFamily="18" charset="0"/>
              </a:rPr>
              <a:t>.</a:t>
            </a:r>
            <a:endParaRPr lang="ko-Kore-KR" altLang="en-US" sz="2500" dirty="0"/>
          </a:p>
        </p:txBody>
      </p:sp>
      <p:sp>
        <p:nvSpPr>
          <p:cNvPr id="8" name="TextBox 7">
            <a:extLst>
              <a:ext uri="{FF2B5EF4-FFF2-40B4-BE49-F238E27FC236}">
                <a16:creationId xmlns:a16="http://schemas.microsoft.com/office/drawing/2014/main" id="{0A40D1A2-DFF3-364B-9D9B-E7C9B5A2DD6C}"/>
              </a:ext>
            </a:extLst>
          </p:cNvPr>
          <p:cNvSpPr txBox="1"/>
          <p:nvPr/>
        </p:nvSpPr>
        <p:spPr>
          <a:xfrm>
            <a:off x="4709328" y="9866263"/>
            <a:ext cx="14015993" cy="1246495"/>
          </a:xfrm>
          <a:prstGeom prst="rect">
            <a:avLst/>
          </a:prstGeom>
          <a:noFill/>
        </p:spPr>
        <p:txBody>
          <a:bodyPr wrap="square">
            <a:spAutoFit/>
          </a:bodyPr>
          <a:lstStyle/>
          <a:p>
            <a:r>
              <a:rPr lang="en" altLang="ko-KR" sz="2500" dirty="0">
                <a:solidFill>
                  <a:srgbClr val="292929"/>
                </a:solidFill>
                <a:latin typeface="charter" panose="02040503050506020203" pitchFamily="18" charset="0"/>
              </a:rPr>
              <a:t>Then you can see that the person who left the review says patchset2 on the right side of the article (when you leave a review on the initial commit, it says patchset1) and the code is merged and closed by both </a:t>
            </a:r>
            <a:r>
              <a:rPr lang="en" altLang="ko-KR" sz="2500" dirty="0" err="1">
                <a:solidFill>
                  <a:srgbClr val="292929"/>
                </a:solidFill>
                <a:latin typeface="charter" panose="02040503050506020203" pitchFamily="18" charset="0"/>
              </a:rPr>
              <a:t>gerrit</a:t>
            </a:r>
            <a:r>
              <a:rPr lang="en" altLang="ko-KR" sz="2500" dirty="0">
                <a:solidFill>
                  <a:srgbClr val="292929"/>
                </a:solidFill>
                <a:latin typeface="charter" panose="02040503050506020203" pitchFamily="18" charset="0"/>
              </a:rPr>
              <a:t> and storyboard when the final approver gives the workflow score.</a:t>
            </a:r>
            <a:endParaRPr lang="ko-Kore-KR" altLang="en-US" sz="2500" dirty="0"/>
          </a:p>
        </p:txBody>
      </p:sp>
      <p:sp>
        <p:nvSpPr>
          <p:cNvPr id="5" name="직사각형 4">
            <a:extLst>
              <a:ext uri="{FF2B5EF4-FFF2-40B4-BE49-F238E27FC236}">
                <a16:creationId xmlns:a16="http://schemas.microsoft.com/office/drawing/2014/main" id="{CD6B412D-7BD5-B54C-AB16-E1C7770AE847}"/>
              </a:ext>
            </a:extLst>
          </p:cNvPr>
          <p:cNvSpPr/>
          <p:nvPr/>
        </p:nvSpPr>
        <p:spPr>
          <a:xfrm>
            <a:off x="6917635" y="4256691"/>
            <a:ext cx="6021294" cy="417951"/>
          </a:xfrm>
          <a:prstGeom prst="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500" dirty="0"/>
              <a:t>It is written as “base” at the first commit</a:t>
            </a:r>
            <a:endParaRPr kumimoji="1" lang="ko-Kore-KR" altLang="en-US" sz="2500" dirty="0"/>
          </a:p>
        </p:txBody>
      </p:sp>
    </p:spTree>
    <p:extLst>
      <p:ext uri="{BB962C8B-B14F-4D97-AF65-F5344CB8AC3E}">
        <p14:creationId xmlns:p14="http://schemas.microsoft.com/office/powerpoint/2010/main" val="172524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텍스트 개체 틀 25">
            <a:extLst>
              <a:ext uri="{FF2B5EF4-FFF2-40B4-BE49-F238E27FC236}">
                <a16:creationId xmlns:a16="http://schemas.microsoft.com/office/drawing/2014/main" id="{036CF44C-3E6E-624B-BB6C-4A4BC6942731}"/>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IRC &amp; Mailing</a:t>
            </a:r>
            <a:endParaRPr lang="ko-KR" altLang="en-US" sz="4500" dirty="0">
              <a:solidFill>
                <a:schemeClr val="tx1"/>
              </a:solidFill>
            </a:endParaRPr>
          </a:p>
        </p:txBody>
      </p:sp>
      <p:pic>
        <p:nvPicPr>
          <p:cNvPr id="3" name="그림 2">
            <a:extLst>
              <a:ext uri="{FF2B5EF4-FFF2-40B4-BE49-F238E27FC236}">
                <a16:creationId xmlns:a16="http://schemas.microsoft.com/office/drawing/2014/main" id="{E4F0C1B7-8101-E041-A65F-14D71E223269}"/>
              </a:ext>
            </a:extLst>
          </p:cNvPr>
          <p:cNvPicPr>
            <a:picLocks noChangeAspect="1"/>
          </p:cNvPicPr>
          <p:nvPr/>
        </p:nvPicPr>
        <p:blipFill>
          <a:blip r:embed="rId3"/>
          <a:stretch>
            <a:fillRect/>
          </a:stretch>
        </p:blipFill>
        <p:spPr>
          <a:xfrm>
            <a:off x="1107374" y="3943349"/>
            <a:ext cx="12583583" cy="7136581"/>
          </a:xfrm>
          <a:prstGeom prst="rect">
            <a:avLst/>
          </a:prstGeom>
        </p:spPr>
      </p:pic>
      <p:sp>
        <p:nvSpPr>
          <p:cNvPr id="4" name="TextBox 3">
            <a:extLst>
              <a:ext uri="{FF2B5EF4-FFF2-40B4-BE49-F238E27FC236}">
                <a16:creationId xmlns:a16="http://schemas.microsoft.com/office/drawing/2014/main" id="{F7B002A1-FFEE-2E49-9E32-C0C8EA9483ED}"/>
              </a:ext>
            </a:extLst>
          </p:cNvPr>
          <p:cNvSpPr txBox="1"/>
          <p:nvPr/>
        </p:nvSpPr>
        <p:spPr>
          <a:xfrm>
            <a:off x="20523200" y="12854226"/>
            <a:ext cx="3860800" cy="861774"/>
          </a:xfrm>
          <a:prstGeom prst="rect">
            <a:avLst/>
          </a:prstGeom>
          <a:noFill/>
        </p:spPr>
        <p:txBody>
          <a:bodyPr wrap="square">
            <a:spAutoFit/>
          </a:bodyPr>
          <a:lstStyle/>
          <a:p>
            <a:r>
              <a:rPr lang="en-US" altLang="ko-Kore-KR" sz="2500" dirty="0"/>
              <a:t>Reference :</a:t>
            </a:r>
          </a:p>
          <a:p>
            <a:r>
              <a:rPr lang="en" altLang="ko-Kore-KR" sz="2500" dirty="0"/>
              <a:t>https://</a:t>
            </a:r>
            <a:r>
              <a:rPr lang="en" altLang="ko-Kore-KR" sz="2500" dirty="0" err="1"/>
              <a:t>www.irccloud.com</a:t>
            </a:r>
            <a:r>
              <a:rPr lang="en" altLang="ko-Kore-KR" sz="2500" dirty="0"/>
              <a:t>/</a:t>
            </a:r>
            <a:endParaRPr lang="ko-Kore-KR" altLang="en-US" sz="2500" dirty="0"/>
          </a:p>
        </p:txBody>
      </p:sp>
      <p:sp>
        <p:nvSpPr>
          <p:cNvPr id="6" name="TextBox 5">
            <a:extLst>
              <a:ext uri="{FF2B5EF4-FFF2-40B4-BE49-F238E27FC236}">
                <a16:creationId xmlns:a16="http://schemas.microsoft.com/office/drawing/2014/main" id="{6FA24044-8E03-F748-8B9E-87D78905148D}"/>
              </a:ext>
            </a:extLst>
          </p:cNvPr>
          <p:cNvSpPr txBox="1"/>
          <p:nvPr/>
        </p:nvSpPr>
        <p:spPr>
          <a:xfrm>
            <a:off x="16926052" y="5926589"/>
            <a:ext cx="5527548" cy="3170099"/>
          </a:xfrm>
          <a:prstGeom prst="rect">
            <a:avLst/>
          </a:prstGeom>
          <a:noFill/>
        </p:spPr>
        <p:txBody>
          <a:bodyPr wrap="square">
            <a:spAutoFit/>
          </a:bodyPr>
          <a:lstStyle/>
          <a:p>
            <a:r>
              <a:rPr lang="en" altLang="ko-Kore-KR" sz="2500" b="1" i="0" dirty="0">
                <a:solidFill>
                  <a:schemeClr val="bg1"/>
                </a:solidFill>
                <a:effectLst/>
                <a:latin typeface="+mn-lt"/>
                <a:ea typeface="Apple SD Gothic Neo" panose="02000300000000000000" pitchFamily="2" charset="-127"/>
              </a:rPr>
              <a:t>IRC</a:t>
            </a:r>
            <a:r>
              <a:rPr lang="en" altLang="ko-Kore-KR" sz="2500" b="0" i="0" dirty="0">
                <a:solidFill>
                  <a:schemeClr val="bg1"/>
                </a:solidFill>
                <a:effectLst/>
                <a:latin typeface="+mn-lt"/>
                <a:ea typeface="Apple SD Gothic Neo" panose="02000300000000000000" pitchFamily="2" charset="-127"/>
              </a:rPr>
              <a:t>, or Internet Relay Chat, is often used as a real-time communication capability with open source projects.</a:t>
            </a:r>
          </a:p>
          <a:p>
            <a:endParaRPr lang="en" altLang="ko-Kore-KR" sz="2500" dirty="0">
              <a:solidFill>
                <a:schemeClr val="bg1"/>
              </a:solidFill>
              <a:latin typeface="+mn-lt"/>
              <a:ea typeface="Apple SD Gothic Neo" panose="02000300000000000000" pitchFamily="2" charset="-127"/>
            </a:endParaRPr>
          </a:p>
          <a:p>
            <a:r>
              <a:rPr lang="en" altLang="ko-Kore-KR" sz="2500" dirty="0">
                <a:solidFill>
                  <a:schemeClr val="bg1"/>
                </a:solidFill>
                <a:latin typeface="+mn-lt"/>
                <a:ea typeface="Apple SD Gothic Neo" panose="02000300000000000000" pitchFamily="2" charset="-127"/>
              </a:rPr>
              <a:t>If you have any questions about OpenStack to the maintainers, please proceed with the membership here and contact directly.</a:t>
            </a:r>
            <a:endParaRPr lang="ko-Kore-KR" altLang="en-US" sz="2500" dirty="0">
              <a:solidFill>
                <a:schemeClr val="bg1"/>
              </a:solidFill>
              <a:latin typeface="+mn-lt"/>
            </a:endParaRPr>
          </a:p>
        </p:txBody>
      </p:sp>
    </p:spTree>
    <p:extLst>
      <p:ext uri="{BB962C8B-B14F-4D97-AF65-F5344CB8AC3E}">
        <p14:creationId xmlns:p14="http://schemas.microsoft.com/office/powerpoint/2010/main" val="410842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 name="그림 1">
            <a:extLst>
              <a:ext uri="{FF2B5EF4-FFF2-40B4-BE49-F238E27FC236}">
                <a16:creationId xmlns:a16="http://schemas.microsoft.com/office/drawing/2014/main" id="{6F8100E0-C3AF-7A49-866C-AE570AD22FEA}"/>
              </a:ext>
            </a:extLst>
          </p:cNvPr>
          <p:cNvPicPr>
            <a:picLocks noChangeAspect="1"/>
          </p:cNvPicPr>
          <p:nvPr/>
        </p:nvPicPr>
        <p:blipFill>
          <a:blip r:embed="rId3"/>
          <a:stretch>
            <a:fillRect/>
          </a:stretch>
        </p:blipFill>
        <p:spPr>
          <a:xfrm>
            <a:off x="990599" y="3816350"/>
            <a:ext cx="16958733" cy="7552552"/>
          </a:xfrm>
          <a:prstGeom prst="rect">
            <a:avLst/>
          </a:prstGeom>
        </p:spPr>
      </p:pic>
      <p:sp>
        <p:nvSpPr>
          <p:cNvPr id="3" name="텍스트 개체 틀 25">
            <a:extLst>
              <a:ext uri="{FF2B5EF4-FFF2-40B4-BE49-F238E27FC236}">
                <a16:creationId xmlns:a16="http://schemas.microsoft.com/office/drawing/2014/main" id="{8226D084-2841-4244-84CF-294E0CBDA9CF}"/>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IRC Setup your account &amp; Nickname</a:t>
            </a:r>
            <a:endParaRPr lang="ko-KR" altLang="en-US" sz="4500" dirty="0">
              <a:solidFill>
                <a:schemeClr val="tx1"/>
              </a:solidFill>
            </a:endParaRPr>
          </a:p>
        </p:txBody>
      </p:sp>
      <p:sp>
        <p:nvSpPr>
          <p:cNvPr id="4" name="TextBox 3">
            <a:extLst>
              <a:ext uri="{FF2B5EF4-FFF2-40B4-BE49-F238E27FC236}">
                <a16:creationId xmlns:a16="http://schemas.microsoft.com/office/drawing/2014/main" id="{EC37BC15-F22F-0745-B37E-807A3C790329}"/>
              </a:ext>
            </a:extLst>
          </p:cNvPr>
          <p:cNvSpPr txBox="1"/>
          <p:nvPr/>
        </p:nvSpPr>
        <p:spPr>
          <a:xfrm>
            <a:off x="18482122" y="5238135"/>
            <a:ext cx="5527548" cy="4708981"/>
          </a:xfrm>
          <a:prstGeom prst="rect">
            <a:avLst/>
          </a:prstGeom>
          <a:noFill/>
        </p:spPr>
        <p:txBody>
          <a:bodyPr wrap="square">
            <a:spAutoFit/>
          </a:bodyPr>
          <a:lstStyle/>
          <a:p>
            <a:r>
              <a:rPr lang="en" altLang="ko-Kore-KR" sz="2500" dirty="0"/>
              <a:t>After signing up as a member, you proceed with account authentication.</a:t>
            </a:r>
          </a:p>
          <a:p>
            <a:endParaRPr lang="en" altLang="ko-Kore-KR" sz="2500" dirty="0"/>
          </a:p>
          <a:p>
            <a:r>
              <a:rPr lang="en" altLang="ko-Kore-KR" sz="2500" dirty="0"/>
              <a:t>You should authenticate your nickname on the #</a:t>
            </a:r>
            <a:r>
              <a:rPr lang="en" altLang="ko-Kore-KR" sz="2500" dirty="0" err="1"/>
              <a:t>NickServ</a:t>
            </a:r>
            <a:r>
              <a:rPr lang="en" altLang="ko-Kore-KR" sz="2500" dirty="0"/>
              <a:t> channel.</a:t>
            </a:r>
          </a:p>
          <a:p>
            <a:endParaRPr lang="en-US" altLang="ko-Kore-KR" sz="2500" dirty="0"/>
          </a:p>
          <a:p>
            <a:r>
              <a:rPr lang="en" altLang="ko-Kore-KR" sz="2500" b="1" dirty="0"/>
              <a:t>/msg </a:t>
            </a:r>
            <a:r>
              <a:rPr lang="en" altLang="ko-Kore-KR" sz="2500" b="1" dirty="0" err="1"/>
              <a:t>NickServ</a:t>
            </a:r>
            <a:r>
              <a:rPr lang="en" altLang="ko-Kore-KR" sz="2500" b="1" dirty="0"/>
              <a:t> REGISTER &lt;password&gt; &lt;e-mail&gt;</a:t>
            </a:r>
            <a:endParaRPr lang="en-US" altLang="ko-Kore-KR" sz="2500" dirty="0"/>
          </a:p>
          <a:p>
            <a:endParaRPr lang="en-US" altLang="ko-Kore-KR" sz="2500" dirty="0"/>
          </a:p>
          <a:p>
            <a:r>
              <a:rPr lang="en" altLang="ko-KR" sz="2500" dirty="0"/>
              <a:t>Registering your account, </a:t>
            </a:r>
            <a:r>
              <a:rPr lang="en" altLang="ko-KR" sz="2500" dirty="0" err="1"/>
              <a:t>vertify</a:t>
            </a:r>
            <a:r>
              <a:rPr lang="en" altLang="ko-KR" sz="2500" dirty="0"/>
              <a:t> your nickname according to the instructions in the channel.</a:t>
            </a:r>
            <a:endParaRPr lang="ko-Kore-KR" altLang="en-US" sz="2500" dirty="0"/>
          </a:p>
        </p:txBody>
      </p:sp>
    </p:spTree>
    <p:extLst>
      <p:ext uri="{BB962C8B-B14F-4D97-AF65-F5344CB8AC3E}">
        <p14:creationId xmlns:p14="http://schemas.microsoft.com/office/powerpoint/2010/main" val="1475905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7" name="그림 6">
            <a:extLst>
              <a:ext uri="{FF2B5EF4-FFF2-40B4-BE49-F238E27FC236}">
                <a16:creationId xmlns:a16="http://schemas.microsoft.com/office/drawing/2014/main" id="{A96F00F9-9646-574B-A214-20EA1C428528}"/>
              </a:ext>
            </a:extLst>
          </p:cNvPr>
          <p:cNvPicPr>
            <a:picLocks noChangeAspect="1"/>
          </p:cNvPicPr>
          <p:nvPr/>
        </p:nvPicPr>
        <p:blipFill>
          <a:blip r:embed="rId3"/>
          <a:stretch>
            <a:fillRect/>
          </a:stretch>
        </p:blipFill>
        <p:spPr>
          <a:xfrm>
            <a:off x="1107374" y="3404310"/>
            <a:ext cx="18009704" cy="8845391"/>
          </a:xfrm>
          <a:prstGeom prst="rect">
            <a:avLst/>
          </a:prstGeom>
        </p:spPr>
      </p:pic>
      <p:sp>
        <p:nvSpPr>
          <p:cNvPr id="3" name="텍스트 개체 틀 25">
            <a:extLst>
              <a:ext uri="{FF2B5EF4-FFF2-40B4-BE49-F238E27FC236}">
                <a16:creationId xmlns:a16="http://schemas.microsoft.com/office/drawing/2014/main" id="{A45C7823-70C1-B545-BC1A-AE1E4102B6AC}"/>
              </a:ext>
            </a:extLst>
          </p:cNvPr>
          <p:cNvSpPr txBox="1">
            <a:spLocks/>
          </p:cNvSpPr>
          <p:nvPr/>
        </p:nvSpPr>
        <p:spPr>
          <a:xfrm>
            <a:off x="1107374" y="2124450"/>
            <a:ext cx="14318893"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Join IRC Channel &amp; Ask Questions with Maintainers</a:t>
            </a:r>
            <a:endParaRPr lang="ko-KR" altLang="en-US" sz="4500" dirty="0">
              <a:solidFill>
                <a:schemeClr val="tx1"/>
              </a:solidFill>
            </a:endParaRPr>
          </a:p>
        </p:txBody>
      </p:sp>
      <p:sp>
        <p:nvSpPr>
          <p:cNvPr id="4" name="직사각형 3">
            <a:extLst>
              <a:ext uri="{FF2B5EF4-FFF2-40B4-BE49-F238E27FC236}">
                <a16:creationId xmlns:a16="http://schemas.microsoft.com/office/drawing/2014/main" id="{7225DFA8-6CD4-3449-9020-ECDE5329C625}"/>
              </a:ext>
            </a:extLst>
          </p:cNvPr>
          <p:cNvSpPr/>
          <p:nvPr/>
        </p:nvSpPr>
        <p:spPr>
          <a:xfrm>
            <a:off x="14352104" y="3796748"/>
            <a:ext cx="2802835" cy="3776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TextBox 4">
            <a:extLst>
              <a:ext uri="{FF2B5EF4-FFF2-40B4-BE49-F238E27FC236}">
                <a16:creationId xmlns:a16="http://schemas.microsoft.com/office/drawing/2014/main" id="{A0B0E0F7-71A3-D245-9F72-DD0CB97198CC}"/>
              </a:ext>
            </a:extLst>
          </p:cNvPr>
          <p:cNvSpPr txBox="1"/>
          <p:nvPr/>
        </p:nvSpPr>
        <p:spPr>
          <a:xfrm>
            <a:off x="18829865" y="12854226"/>
            <a:ext cx="5554135" cy="861774"/>
          </a:xfrm>
          <a:prstGeom prst="rect">
            <a:avLst/>
          </a:prstGeom>
          <a:noFill/>
        </p:spPr>
        <p:txBody>
          <a:bodyPr wrap="square">
            <a:spAutoFit/>
          </a:bodyPr>
          <a:lstStyle/>
          <a:p>
            <a:r>
              <a:rPr lang="en-US" altLang="ko-Kore-KR" sz="2500" dirty="0"/>
              <a:t>Reference :</a:t>
            </a:r>
          </a:p>
          <a:p>
            <a:r>
              <a:rPr lang="en" altLang="ko-Kore-KR" sz="2500" dirty="0"/>
              <a:t>https://</a:t>
            </a:r>
            <a:r>
              <a:rPr lang="en" altLang="ko-Kore-KR" sz="2500" dirty="0" err="1"/>
              <a:t>meetings.opendev.org</a:t>
            </a:r>
            <a:r>
              <a:rPr lang="en" altLang="ko-Kore-KR" sz="2500" dirty="0"/>
              <a:t>/</a:t>
            </a:r>
            <a:r>
              <a:rPr lang="en" altLang="ko-Kore-KR" sz="2500" dirty="0" err="1"/>
              <a:t>irclogs</a:t>
            </a:r>
            <a:r>
              <a:rPr lang="en" altLang="ko-Kore-KR" sz="2500" dirty="0"/>
              <a:t>/</a:t>
            </a:r>
            <a:endParaRPr lang="ko-Kore-KR" altLang="en-US" sz="2500" dirty="0"/>
          </a:p>
        </p:txBody>
      </p:sp>
      <p:sp>
        <p:nvSpPr>
          <p:cNvPr id="6" name="TextBox 5">
            <a:extLst>
              <a:ext uri="{FF2B5EF4-FFF2-40B4-BE49-F238E27FC236}">
                <a16:creationId xmlns:a16="http://schemas.microsoft.com/office/drawing/2014/main" id="{EE98C66D-9139-3B46-B690-1A89F35B2012}"/>
              </a:ext>
            </a:extLst>
          </p:cNvPr>
          <p:cNvSpPr txBox="1"/>
          <p:nvPr/>
        </p:nvSpPr>
        <p:spPr>
          <a:xfrm>
            <a:off x="19579270" y="6007576"/>
            <a:ext cx="4410522" cy="2785378"/>
          </a:xfrm>
          <a:prstGeom prst="rect">
            <a:avLst/>
          </a:prstGeom>
          <a:noFill/>
        </p:spPr>
        <p:txBody>
          <a:bodyPr wrap="square">
            <a:spAutoFit/>
          </a:bodyPr>
          <a:lstStyle/>
          <a:p>
            <a:r>
              <a:rPr lang="en-US" altLang="ko-Kore-KR" sz="2500" dirty="0"/>
              <a:t>Click on the Join a channel to find an IRC channel where you can inquire about the project you are working on.</a:t>
            </a:r>
          </a:p>
          <a:p>
            <a:endParaRPr lang="en-US" altLang="ko-Kore-KR" sz="2500" dirty="0"/>
          </a:p>
          <a:p>
            <a:r>
              <a:rPr lang="en-US" altLang="ko-Kore-KR" sz="2500" dirty="0"/>
              <a:t>Refer to the link at the bottom to see the all channels.</a:t>
            </a:r>
            <a:endParaRPr lang="ko-Kore-KR" altLang="en-US" sz="2500" dirty="0"/>
          </a:p>
        </p:txBody>
      </p:sp>
    </p:spTree>
    <p:extLst>
      <p:ext uri="{BB962C8B-B14F-4D97-AF65-F5344CB8AC3E}">
        <p14:creationId xmlns:p14="http://schemas.microsoft.com/office/powerpoint/2010/main" val="148414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3" name="텍스트 개체 틀 25">
            <a:extLst>
              <a:ext uri="{FF2B5EF4-FFF2-40B4-BE49-F238E27FC236}">
                <a16:creationId xmlns:a16="http://schemas.microsoft.com/office/drawing/2014/main" id="{A45C7823-70C1-B545-BC1A-AE1E4102B6AC}"/>
              </a:ext>
            </a:extLst>
          </p:cNvPr>
          <p:cNvSpPr txBox="1">
            <a:spLocks/>
          </p:cNvSpPr>
          <p:nvPr/>
        </p:nvSpPr>
        <p:spPr>
          <a:xfrm>
            <a:off x="1107374" y="2124450"/>
            <a:ext cx="14318893"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Join IRC Channel &amp; Ask Questions with Maintainers</a:t>
            </a:r>
            <a:endParaRPr lang="ko-KR" altLang="en-US" sz="4500" dirty="0">
              <a:solidFill>
                <a:schemeClr val="tx1"/>
              </a:solidFill>
            </a:endParaRPr>
          </a:p>
        </p:txBody>
      </p:sp>
      <p:sp>
        <p:nvSpPr>
          <p:cNvPr id="6" name="TextBox 5">
            <a:extLst>
              <a:ext uri="{FF2B5EF4-FFF2-40B4-BE49-F238E27FC236}">
                <a16:creationId xmlns:a16="http://schemas.microsoft.com/office/drawing/2014/main" id="{EE98C66D-9139-3B46-B690-1A89F35B2012}"/>
              </a:ext>
            </a:extLst>
          </p:cNvPr>
          <p:cNvSpPr txBox="1"/>
          <p:nvPr/>
        </p:nvSpPr>
        <p:spPr>
          <a:xfrm>
            <a:off x="17698951" y="7214598"/>
            <a:ext cx="6287484" cy="861774"/>
          </a:xfrm>
          <a:prstGeom prst="rect">
            <a:avLst/>
          </a:prstGeom>
          <a:noFill/>
        </p:spPr>
        <p:txBody>
          <a:bodyPr wrap="square">
            <a:spAutoFit/>
          </a:bodyPr>
          <a:lstStyle/>
          <a:p>
            <a:r>
              <a:rPr lang="en" altLang="ko-KR" sz="2500" dirty="0"/>
              <a:t>After entering the channel you are looking for as input, click </a:t>
            </a:r>
            <a:r>
              <a:rPr lang="en" altLang="ko-KR" sz="2500" b="1" dirty="0"/>
              <a:t>ok</a:t>
            </a:r>
            <a:r>
              <a:rPr lang="en" altLang="ko-KR" sz="2500" dirty="0"/>
              <a:t> to enter the channel!</a:t>
            </a:r>
            <a:endParaRPr lang="ko-Kore-KR" altLang="en-US" sz="2500" dirty="0"/>
          </a:p>
        </p:txBody>
      </p:sp>
      <p:pic>
        <p:nvPicPr>
          <p:cNvPr id="8" name="그림 7">
            <a:extLst>
              <a:ext uri="{FF2B5EF4-FFF2-40B4-BE49-F238E27FC236}">
                <a16:creationId xmlns:a16="http://schemas.microsoft.com/office/drawing/2014/main" id="{62CA5CC5-AE36-5C49-9C52-C3A062A0582A}"/>
              </a:ext>
            </a:extLst>
          </p:cNvPr>
          <p:cNvPicPr>
            <a:picLocks noChangeAspect="1"/>
          </p:cNvPicPr>
          <p:nvPr/>
        </p:nvPicPr>
        <p:blipFill>
          <a:blip r:embed="rId3"/>
          <a:stretch>
            <a:fillRect/>
          </a:stretch>
        </p:blipFill>
        <p:spPr>
          <a:xfrm>
            <a:off x="503581" y="6135416"/>
            <a:ext cx="16842963" cy="2573683"/>
          </a:xfrm>
          <a:prstGeom prst="rect">
            <a:avLst/>
          </a:prstGeom>
        </p:spPr>
      </p:pic>
    </p:spTree>
    <p:extLst>
      <p:ext uri="{BB962C8B-B14F-4D97-AF65-F5344CB8AC3E}">
        <p14:creationId xmlns:p14="http://schemas.microsoft.com/office/powerpoint/2010/main" val="16089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2"/>
          <p:cNvSpPr txBox="1">
            <a:spLocks noGrp="1"/>
          </p:cNvSpPr>
          <p:nvPr>
            <p:ph type="title"/>
          </p:nvPr>
        </p:nvSpPr>
        <p:spPr>
          <a:xfrm>
            <a:off x="1244600" y="2590800"/>
            <a:ext cx="20828000" cy="4648200"/>
          </a:xfrm>
          <a:prstGeom prst="rect">
            <a:avLst/>
          </a:prstGeom>
          <a:noFill/>
          <a:ln>
            <a:noFill/>
          </a:ln>
        </p:spPr>
        <p:txBody>
          <a:bodyPr spcFirstLastPara="1" wrap="square" lIns="50800" tIns="50800" rIns="50800" bIns="50800" anchor="b" anchorCtr="0">
            <a:noAutofit/>
          </a:bodyPr>
          <a:lstStyle/>
          <a:p>
            <a:pPr marL="0" marR="0" lvl="0" indent="0" algn="l" rtl="0">
              <a:lnSpc>
                <a:spcPct val="100000"/>
              </a:lnSpc>
              <a:spcBef>
                <a:spcPts val="0"/>
              </a:spcBef>
              <a:spcAft>
                <a:spcPts val="0"/>
              </a:spcAft>
              <a:buClr>
                <a:srgbClr val="FFFFFF"/>
              </a:buClr>
              <a:buSzPts val="1400"/>
              <a:buFont typeface="Open Sans"/>
              <a:buNone/>
            </a:pPr>
            <a:r>
              <a:rPr lang="en-US" dirty="0"/>
              <a:t>Thank you!</a:t>
            </a:r>
            <a:endParaRPr sz="9000" b="1" i="0" u="none" strike="noStrike" cap="none" dirty="0">
              <a:solidFill>
                <a:srgbClr val="FFFFFF"/>
              </a:solidFill>
              <a:latin typeface="Open Sans"/>
              <a:ea typeface="Open Sans"/>
              <a:cs typeface="Open Sans"/>
              <a:sym typeface="Open Sans"/>
            </a:endParaRPr>
          </a:p>
        </p:txBody>
      </p:sp>
      <p:sp>
        <p:nvSpPr>
          <p:cNvPr id="222" name="Google Shape;222;p22"/>
          <p:cNvSpPr txBox="1">
            <a:spLocks noGrp="1"/>
          </p:cNvSpPr>
          <p:nvPr>
            <p:ph type="body" idx="2"/>
          </p:nvPr>
        </p:nvSpPr>
        <p:spPr>
          <a:xfrm>
            <a:off x="2933700" y="11230225"/>
            <a:ext cx="2347500" cy="58410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FFFFFF"/>
              </a:buClr>
              <a:buSzPts val="2100"/>
              <a:buFont typeface="Open Sans"/>
              <a:buNone/>
            </a:pPr>
            <a:r>
              <a:rPr lang="en-US" sz="2800" b="0" i="0" u="none" strike="noStrike" cap="none">
                <a:solidFill>
                  <a:srgbClr val="FFFFFF"/>
                </a:solidFill>
                <a:latin typeface="Open Sans"/>
                <a:ea typeface="Open Sans"/>
                <a:cs typeface="Open Sans"/>
                <a:sym typeface="Open Sans"/>
              </a:rPr>
              <a:t>openstack.</a:t>
            </a:r>
            <a:r>
              <a:rPr lang="en-US"/>
              <a:t>kr</a:t>
            </a:r>
            <a:endParaRPr sz="2800" b="0" i="0" u="none" strike="noStrike" cap="none">
              <a:solidFill>
                <a:srgbClr val="FFFFFF"/>
              </a:solidFill>
              <a:latin typeface="Open Sans"/>
              <a:ea typeface="Open Sans"/>
              <a:cs typeface="Open Sans"/>
              <a:sym typeface="Open Sans"/>
            </a:endParaRPr>
          </a:p>
        </p:txBody>
      </p:sp>
      <p:sp>
        <p:nvSpPr>
          <p:cNvPr id="223" name="Google Shape;223;p22"/>
          <p:cNvSpPr txBox="1">
            <a:spLocks noGrp="1"/>
          </p:cNvSpPr>
          <p:nvPr>
            <p:ph type="body" idx="3"/>
          </p:nvPr>
        </p:nvSpPr>
        <p:spPr>
          <a:xfrm>
            <a:off x="7113950" y="11230225"/>
            <a:ext cx="5061900" cy="58410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FFFFFF"/>
              </a:buClr>
              <a:buSzPts val="2100"/>
              <a:buFont typeface="Open Sans"/>
              <a:buNone/>
            </a:pPr>
            <a:r>
              <a:rPr lang="en-US"/>
              <a:t>http://www.openstack.or.kr</a:t>
            </a:r>
            <a:endParaRPr/>
          </a:p>
        </p:txBody>
      </p:sp>
      <p:sp>
        <p:nvSpPr>
          <p:cNvPr id="224" name="Google Shape;224;p22"/>
          <p:cNvSpPr txBox="1">
            <a:spLocks noGrp="1"/>
          </p:cNvSpPr>
          <p:nvPr>
            <p:ph type="body" idx="3"/>
          </p:nvPr>
        </p:nvSpPr>
        <p:spPr>
          <a:xfrm>
            <a:off x="13730050" y="11230225"/>
            <a:ext cx="5984700" cy="584100"/>
          </a:xfrm>
          <a:prstGeom prst="rect">
            <a:avLst/>
          </a:prstGeom>
          <a:noFill/>
          <a:ln>
            <a:noFill/>
          </a:ln>
        </p:spPr>
        <p:txBody>
          <a:bodyPr spcFirstLastPara="1" wrap="square" lIns="50800" tIns="50800" rIns="50800" bIns="50800" anchor="ctr" anchorCtr="0">
            <a:noAutofit/>
          </a:bodyPr>
          <a:lstStyle/>
          <a:p>
            <a:pPr marL="0" marR="0" lvl="0" indent="0" algn="l" rtl="0">
              <a:lnSpc>
                <a:spcPct val="110000"/>
              </a:lnSpc>
              <a:spcBef>
                <a:spcPts val="0"/>
              </a:spcBef>
              <a:spcAft>
                <a:spcPts val="0"/>
              </a:spcAft>
              <a:buClr>
                <a:srgbClr val="FFFFFF"/>
              </a:buClr>
              <a:buSzPts val="2100"/>
              <a:buFont typeface="Open Sans"/>
              <a:buNone/>
            </a:pPr>
            <a:r>
              <a:rPr lang="en-US">
                <a:solidFill>
                  <a:srgbClr val="FFFFFF"/>
                </a:solidFill>
              </a:rPr>
              <a:t>http://bit.ly/openstack-kr-videos</a:t>
            </a:r>
            <a:endParaRPr/>
          </a:p>
        </p:txBody>
      </p:sp>
      <p:pic>
        <p:nvPicPr>
          <p:cNvPr id="225" name="Google Shape;225;p22"/>
          <p:cNvPicPr preferRelativeResize="0"/>
          <p:nvPr/>
        </p:nvPicPr>
        <p:blipFill rotWithShape="1">
          <a:blip r:embed="rId3">
            <a:alphaModFix/>
          </a:blip>
          <a:srcRect/>
          <a:stretch/>
        </p:blipFill>
        <p:spPr>
          <a:xfrm>
            <a:off x="8004975" y="3426350"/>
            <a:ext cx="15407725" cy="6863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11" name="그림 10">
            <a:extLst>
              <a:ext uri="{FF2B5EF4-FFF2-40B4-BE49-F238E27FC236}">
                <a16:creationId xmlns:a16="http://schemas.microsoft.com/office/drawing/2014/main" id="{DBA6E416-D0B6-FA44-8C58-886A7A3618E1}"/>
              </a:ext>
            </a:extLst>
          </p:cNvPr>
          <p:cNvPicPr>
            <a:picLocks noChangeAspect="1"/>
          </p:cNvPicPr>
          <p:nvPr/>
        </p:nvPicPr>
        <p:blipFill>
          <a:blip r:embed="rId3"/>
          <a:stretch>
            <a:fillRect/>
          </a:stretch>
        </p:blipFill>
        <p:spPr>
          <a:xfrm>
            <a:off x="1097916" y="2882249"/>
            <a:ext cx="13591931" cy="9736639"/>
          </a:xfrm>
          <a:prstGeom prst="rect">
            <a:avLst/>
          </a:prstGeom>
        </p:spPr>
      </p:pic>
      <p:sp>
        <p:nvSpPr>
          <p:cNvPr id="12" name="TextBox 11">
            <a:extLst>
              <a:ext uri="{FF2B5EF4-FFF2-40B4-BE49-F238E27FC236}">
                <a16:creationId xmlns:a16="http://schemas.microsoft.com/office/drawing/2014/main" id="{52C9E886-2B2E-D948-A3F2-147844DFE4DF}"/>
              </a:ext>
            </a:extLst>
          </p:cNvPr>
          <p:cNvSpPr txBox="1"/>
          <p:nvPr/>
        </p:nvSpPr>
        <p:spPr>
          <a:xfrm>
            <a:off x="19592001" y="12700337"/>
            <a:ext cx="4791999" cy="1015663"/>
          </a:xfrm>
          <a:prstGeom prst="rect">
            <a:avLst/>
          </a:prstGeom>
          <a:noFill/>
        </p:spPr>
        <p:txBody>
          <a:bodyPr wrap="square">
            <a:spAutoFit/>
          </a:bodyPr>
          <a:lstStyle/>
          <a:p>
            <a:r>
              <a:rPr lang="en-US" altLang="ko-Kore-KR" sz="2000" dirty="0">
                <a:latin typeface="AppleMyungjo" pitchFamily="2" charset="-127"/>
                <a:ea typeface="AppleMyungjo" pitchFamily="2" charset="-127"/>
              </a:rPr>
              <a:t>Reference : </a:t>
            </a:r>
          </a:p>
          <a:p>
            <a:r>
              <a:rPr lang="ko-Kore-KR" altLang="en-US" sz="2000" dirty="0">
                <a:latin typeface="AppleMyungjo" pitchFamily="2" charset="-127"/>
                <a:ea typeface="AppleMyungjo" pitchFamily="2" charset="-127"/>
              </a:rPr>
              <a:t>https://docs.openstack.org/contributors/code-and-documentation/index.html</a:t>
            </a:r>
          </a:p>
        </p:txBody>
      </p:sp>
      <p:sp>
        <p:nvSpPr>
          <p:cNvPr id="13" name="텍스트 개체 틀 25">
            <a:extLst>
              <a:ext uri="{FF2B5EF4-FFF2-40B4-BE49-F238E27FC236}">
                <a16:creationId xmlns:a16="http://schemas.microsoft.com/office/drawing/2014/main" id="{F0CADD04-A895-E74C-8C49-8DE96ADA95B0}"/>
              </a:ext>
            </a:extLst>
          </p:cNvPr>
          <p:cNvSpPr txBox="1">
            <a:spLocks/>
          </p:cNvSpPr>
          <p:nvPr/>
        </p:nvSpPr>
        <p:spPr>
          <a:xfrm>
            <a:off x="15111109" y="3705292"/>
            <a:ext cx="8961784" cy="8090551"/>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000" dirty="0">
                <a:solidFill>
                  <a:schemeClr val="tx1"/>
                </a:solidFill>
              </a:rPr>
              <a:t>It is an official account &amp; contribution guide for those who are new to OpenStack.</a:t>
            </a:r>
          </a:p>
          <a:p>
            <a:endParaRPr lang="en-US" altLang="ko-KR" sz="4000" dirty="0">
              <a:solidFill>
                <a:schemeClr val="tx1"/>
              </a:solidFill>
            </a:endParaRPr>
          </a:p>
          <a:p>
            <a:r>
              <a:rPr lang="en-US" altLang="ko-KR" sz="4000" dirty="0">
                <a:solidFill>
                  <a:schemeClr val="tx1"/>
                </a:solidFill>
              </a:rPr>
              <a:t>All contents can be found in documents through the link below.</a:t>
            </a:r>
          </a:p>
          <a:p>
            <a:endParaRPr lang="en-US" altLang="ko-KR" sz="4000" dirty="0">
              <a:solidFill>
                <a:schemeClr val="tx1"/>
              </a:solidFill>
            </a:endParaRPr>
          </a:p>
          <a:p>
            <a:pPr marL="571500" indent="-571500">
              <a:buFontTx/>
              <a:buChar char="-"/>
            </a:pPr>
            <a:r>
              <a:rPr lang="en-US" altLang="ko-KR" sz="4000" dirty="0">
                <a:solidFill>
                  <a:schemeClr val="tx1"/>
                </a:solidFill>
              </a:rPr>
              <a:t>Account setup</a:t>
            </a:r>
          </a:p>
          <a:p>
            <a:pPr marL="571500" indent="-571500">
              <a:buFontTx/>
              <a:buChar char="-"/>
            </a:pPr>
            <a:r>
              <a:rPr lang="en-US" altLang="ko-KR" sz="4000" dirty="0">
                <a:solidFill>
                  <a:schemeClr val="tx1"/>
                </a:solidFill>
              </a:rPr>
              <a:t>Gerrit &amp; Storyboard</a:t>
            </a:r>
          </a:p>
          <a:p>
            <a:pPr marL="571500" indent="-571500">
              <a:buFontTx/>
              <a:buChar char="-"/>
            </a:pPr>
            <a:r>
              <a:rPr lang="en-US" altLang="ko-KR" sz="4000" dirty="0">
                <a:solidFill>
                  <a:schemeClr val="tx1"/>
                </a:solidFill>
              </a:rPr>
              <a:t>Commit message rule</a:t>
            </a:r>
          </a:p>
          <a:p>
            <a:pPr marL="571500" indent="-571500">
              <a:buFontTx/>
              <a:buChar char="-"/>
            </a:pPr>
            <a:r>
              <a:rPr lang="en-US" altLang="ko-KR" sz="4000" dirty="0">
                <a:solidFill>
                  <a:schemeClr val="tx1"/>
                </a:solidFill>
              </a:rPr>
              <a:t>Git review setup</a:t>
            </a:r>
          </a:p>
          <a:p>
            <a:pPr marL="571500" indent="-571500">
              <a:buFontTx/>
              <a:buChar char="-"/>
            </a:pPr>
            <a:r>
              <a:rPr lang="en-US" altLang="ko-KR" sz="4000" dirty="0">
                <a:solidFill>
                  <a:schemeClr val="tx1"/>
                </a:solidFill>
              </a:rPr>
              <a:t>IRC signup</a:t>
            </a:r>
          </a:p>
          <a:p>
            <a:pPr marL="571500" indent="-571500">
              <a:buFontTx/>
              <a:buChar char="-"/>
            </a:pPr>
            <a:r>
              <a:rPr lang="en-US" altLang="ko-KR" sz="4000" dirty="0">
                <a:solidFill>
                  <a:schemeClr val="tx1"/>
                </a:solidFill>
              </a:rPr>
              <a:t>Sandbox commit practice</a:t>
            </a:r>
            <a:endParaRPr lang="ko-KR" altLang="en-US" sz="4000" dirty="0">
              <a:solidFill>
                <a:schemeClr val="tx1"/>
              </a:solidFill>
            </a:endParaRPr>
          </a:p>
        </p:txBody>
      </p:sp>
    </p:spTree>
    <p:extLst>
      <p:ext uri="{BB962C8B-B14F-4D97-AF65-F5344CB8AC3E}">
        <p14:creationId xmlns:p14="http://schemas.microsoft.com/office/powerpoint/2010/main" val="2614052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 name="그림 7">
            <a:extLst>
              <a:ext uri="{FF2B5EF4-FFF2-40B4-BE49-F238E27FC236}">
                <a16:creationId xmlns:a16="http://schemas.microsoft.com/office/drawing/2014/main" id="{C561E825-492F-6247-AE86-1C276FDA0D83}"/>
              </a:ext>
            </a:extLst>
          </p:cNvPr>
          <p:cNvPicPr>
            <a:picLocks noChangeAspect="1"/>
          </p:cNvPicPr>
          <p:nvPr/>
        </p:nvPicPr>
        <p:blipFill>
          <a:blip r:embed="rId3"/>
          <a:stretch>
            <a:fillRect/>
          </a:stretch>
        </p:blipFill>
        <p:spPr>
          <a:xfrm>
            <a:off x="3748641" y="3612032"/>
            <a:ext cx="16886717" cy="8894733"/>
          </a:xfrm>
          <a:prstGeom prst="rect">
            <a:avLst/>
          </a:prstGeom>
        </p:spPr>
      </p:pic>
      <p:sp>
        <p:nvSpPr>
          <p:cNvPr id="9" name="TextBox 8">
            <a:extLst>
              <a:ext uri="{FF2B5EF4-FFF2-40B4-BE49-F238E27FC236}">
                <a16:creationId xmlns:a16="http://schemas.microsoft.com/office/drawing/2014/main" id="{4851C509-C0FE-C24C-B695-D8016E0A40B5}"/>
              </a:ext>
            </a:extLst>
          </p:cNvPr>
          <p:cNvSpPr txBox="1"/>
          <p:nvPr/>
        </p:nvSpPr>
        <p:spPr>
          <a:xfrm>
            <a:off x="20189814" y="12854226"/>
            <a:ext cx="4194186" cy="861774"/>
          </a:xfrm>
          <a:prstGeom prst="rect">
            <a:avLst/>
          </a:prstGeom>
          <a:noFill/>
        </p:spPr>
        <p:txBody>
          <a:bodyPr wrap="square">
            <a:spAutoFit/>
          </a:bodyPr>
          <a:lstStyle/>
          <a:p>
            <a:r>
              <a:rPr lang="en-US" altLang="ko-Kore-KR" sz="2500" dirty="0">
                <a:latin typeface="AppleMyungjo" pitchFamily="2" charset="-127"/>
                <a:ea typeface="AppleMyungjo" pitchFamily="2" charset="-127"/>
              </a:rPr>
              <a:t>Reference :</a:t>
            </a:r>
          </a:p>
          <a:p>
            <a:r>
              <a:rPr lang="ko-Kore-KR" altLang="en-US" sz="2500" dirty="0">
                <a:latin typeface="AppleMyungjo" pitchFamily="2" charset="-127"/>
                <a:ea typeface="AppleMyungjo" pitchFamily="2" charset="-127"/>
              </a:rPr>
              <a:t>https://login.ubuntu.com/</a:t>
            </a:r>
          </a:p>
        </p:txBody>
      </p:sp>
      <p:sp>
        <p:nvSpPr>
          <p:cNvPr id="10" name="텍스트 개체 틀 25">
            <a:extLst>
              <a:ext uri="{FF2B5EF4-FFF2-40B4-BE49-F238E27FC236}">
                <a16:creationId xmlns:a16="http://schemas.microsoft.com/office/drawing/2014/main" id="{063F5A35-78BC-CE45-A4ED-D3E32A101203}"/>
              </a:ext>
            </a:extLst>
          </p:cNvPr>
          <p:cNvSpPr txBox="1">
            <a:spLocks/>
          </p:cNvSpPr>
          <p:nvPr/>
        </p:nvSpPr>
        <p:spPr>
          <a:xfrm>
            <a:off x="1033209" y="2402797"/>
            <a:ext cx="19156605" cy="86177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All of our journey begins with signing up for an ubuntu one account.</a:t>
            </a:r>
            <a:endParaRPr lang="ko-KR" altLang="en-US" sz="4500" dirty="0">
              <a:solidFill>
                <a:schemeClr val="tx1"/>
              </a:solidFill>
            </a:endParaRPr>
          </a:p>
        </p:txBody>
      </p:sp>
      <p:sp>
        <p:nvSpPr>
          <p:cNvPr id="11" name="직사각형 10">
            <a:extLst>
              <a:ext uri="{FF2B5EF4-FFF2-40B4-BE49-F238E27FC236}">
                <a16:creationId xmlns:a16="http://schemas.microsoft.com/office/drawing/2014/main" id="{3FF1E72C-4EE5-9544-A943-E527AE421CFB}"/>
              </a:ext>
            </a:extLst>
          </p:cNvPr>
          <p:cNvSpPr/>
          <p:nvPr/>
        </p:nvSpPr>
        <p:spPr>
          <a:xfrm>
            <a:off x="4038882" y="9592086"/>
            <a:ext cx="4737108" cy="49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텍스트 개체 틀 25">
            <a:extLst>
              <a:ext uri="{FF2B5EF4-FFF2-40B4-BE49-F238E27FC236}">
                <a16:creationId xmlns:a16="http://schemas.microsoft.com/office/drawing/2014/main" id="{9CEB9715-06C3-2742-9E19-B81B1D88407D}"/>
              </a:ext>
            </a:extLst>
          </p:cNvPr>
          <p:cNvSpPr txBox="1">
            <a:spLocks/>
          </p:cNvSpPr>
          <p:nvPr/>
        </p:nvSpPr>
        <p:spPr>
          <a:xfrm>
            <a:off x="9066231" y="9592086"/>
            <a:ext cx="8186853" cy="493350"/>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3000" dirty="0">
                <a:solidFill>
                  <a:schemeClr val="tx1"/>
                </a:solidFill>
              </a:rPr>
              <a:t>Click this to make your ubuntu one account</a:t>
            </a:r>
            <a:endParaRPr lang="ko-KR" altLang="en-US" sz="3000" dirty="0">
              <a:solidFill>
                <a:schemeClr val="tx1"/>
              </a:solidFill>
            </a:endParaRPr>
          </a:p>
        </p:txBody>
      </p:sp>
    </p:spTree>
    <p:extLst>
      <p:ext uri="{BB962C8B-B14F-4D97-AF65-F5344CB8AC3E}">
        <p14:creationId xmlns:p14="http://schemas.microsoft.com/office/powerpoint/2010/main" val="235461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 name="그림 7">
            <a:extLst>
              <a:ext uri="{FF2B5EF4-FFF2-40B4-BE49-F238E27FC236}">
                <a16:creationId xmlns:a16="http://schemas.microsoft.com/office/drawing/2014/main" id="{FEF06989-2793-B647-AFC4-39481010AC90}"/>
              </a:ext>
            </a:extLst>
          </p:cNvPr>
          <p:cNvPicPr>
            <a:picLocks noChangeAspect="1"/>
          </p:cNvPicPr>
          <p:nvPr/>
        </p:nvPicPr>
        <p:blipFill>
          <a:blip r:embed="rId3"/>
          <a:stretch>
            <a:fillRect/>
          </a:stretch>
        </p:blipFill>
        <p:spPr>
          <a:xfrm>
            <a:off x="1107374" y="2858737"/>
            <a:ext cx="15490825" cy="10565406"/>
          </a:xfrm>
          <a:prstGeom prst="rect">
            <a:avLst/>
          </a:prstGeom>
        </p:spPr>
      </p:pic>
      <p:sp>
        <p:nvSpPr>
          <p:cNvPr id="9" name="텍스트 개체 틀 25">
            <a:extLst>
              <a:ext uri="{FF2B5EF4-FFF2-40B4-BE49-F238E27FC236}">
                <a16:creationId xmlns:a16="http://schemas.microsoft.com/office/drawing/2014/main" id="{5AC5CFC3-5528-B243-A630-894A162869E6}"/>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Fill the signup format and submit it!</a:t>
            </a:r>
            <a:endParaRPr lang="ko-KR" altLang="en-US" sz="4500" dirty="0">
              <a:solidFill>
                <a:schemeClr val="tx1"/>
              </a:solidFill>
            </a:endParaRPr>
          </a:p>
        </p:txBody>
      </p:sp>
      <p:pic>
        <p:nvPicPr>
          <p:cNvPr id="10" name="Picture 2" descr="upload.wikimedia.org/wikipedia/commons/thumb/9/...">
            <a:extLst>
              <a:ext uri="{FF2B5EF4-FFF2-40B4-BE49-F238E27FC236}">
                <a16:creationId xmlns:a16="http://schemas.microsoft.com/office/drawing/2014/main" id="{E4196811-EDDC-B54E-954C-F4371E473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1367" y="5910750"/>
            <a:ext cx="4757920" cy="19440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78C47C0-833F-2649-B15E-29E94B9C3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0201" y="9483338"/>
            <a:ext cx="2790380" cy="279038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F89EE950-5EC7-F343-A86A-2E484B5C2C16}"/>
              </a:ext>
            </a:extLst>
          </p:cNvPr>
          <p:cNvPicPr>
            <a:picLocks noChangeAspect="1"/>
          </p:cNvPicPr>
          <p:nvPr/>
        </p:nvPicPr>
        <p:blipFill>
          <a:blip r:embed="rId6"/>
          <a:stretch>
            <a:fillRect/>
          </a:stretch>
        </p:blipFill>
        <p:spPr>
          <a:xfrm>
            <a:off x="18371925" y="9483338"/>
            <a:ext cx="5593860" cy="2790380"/>
          </a:xfrm>
          <a:prstGeom prst="rect">
            <a:avLst/>
          </a:prstGeom>
        </p:spPr>
      </p:pic>
      <p:cxnSp>
        <p:nvCxnSpPr>
          <p:cNvPr id="3" name="직선 화살표 연결선 2">
            <a:extLst>
              <a:ext uri="{FF2B5EF4-FFF2-40B4-BE49-F238E27FC236}">
                <a16:creationId xmlns:a16="http://schemas.microsoft.com/office/drawing/2014/main" id="{A010DEEB-CD1D-8744-8FC1-CC5C983FE697}"/>
              </a:ext>
            </a:extLst>
          </p:cNvPr>
          <p:cNvCxnSpPr>
            <a:stCxn id="8" idx="3"/>
          </p:cNvCxnSpPr>
          <p:nvPr/>
        </p:nvCxnSpPr>
        <p:spPr>
          <a:xfrm flipH="1">
            <a:off x="14305391" y="8141440"/>
            <a:ext cx="2292808" cy="134189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F32E408-353E-A944-A98E-F76757864F1E}"/>
              </a:ext>
            </a:extLst>
          </p:cNvPr>
          <p:cNvCxnSpPr>
            <a:cxnSpLocks/>
            <a:endCxn id="12" idx="0"/>
          </p:cNvCxnSpPr>
          <p:nvPr/>
        </p:nvCxnSpPr>
        <p:spPr>
          <a:xfrm>
            <a:off x="19251827" y="8141440"/>
            <a:ext cx="1917028" cy="134189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텍스트 개체 틀 25">
            <a:extLst>
              <a:ext uri="{FF2B5EF4-FFF2-40B4-BE49-F238E27FC236}">
                <a16:creationId xmlns:a16="http://schemas.microsoft.com/office/drawing/2014/main" id="{FB461B70-4019-E24B-816C-C98E2515B4A1}"/>
              </a:ext>
            </a:extLst>
          </p:cNvPr>
          <p:cNvSpPr txBox="1">
            <a:spLocks/>
          </p:cNvSpPr>
          <p:nvPr/>
        </p:nvSpPr>
        <p:spPr>
          <a:xfrm>
            <a:off x="12678967" y="12562369"/>
            <a:ext cx="11705033" cy="86177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500" dirty="0">
                <a:solidFill>
                  <a:schemeClr val="tx1"/>
                </a:solidFill>
              </a:rPr>
              <a:t>You can use ubuntu one as an integrated account of </a:t>
            </a:r>
            <a:r>
              <a:rPr lang="en-US" altLang="ko-KR" sz="2500" dirty="0" err="1">
                <a:solidFill>
                  <a:schemeClr val="tx1"/>
                </a:solidFill>
              </a:rPr>
              <a:t>gerrit</a:t>
            </a:r>
            <a:r>
              <a:rPr lang="en-US" altLang="ko-KR" sz="2500" dirty="0">
                <a:solidFill>
                  <a:schemeClr val="tx1"/>
                </a:solidFill>
              </a:rPr>
              <a:t> &amp; storyboard</a:t>
            </a:r>
            <a:endParaRPr lang="ko-KR" altLang="en-US" sz="2500" dirty="0">
              <a:solidFill>
                <a:schemeClr val="tx1"/>
              </a:solidFill>
            </a:endParaRPr>
          </a:p>
        </p:txBody>
      </p:sp>
    </p:spTree>
    <p:extLst>
      <p:ext uri="{BB962C8B-B14F-4D97-AF65-F5344CB8AC3E}">
        <p14:creationId xmlns:p14="http://schemas.microsoft.com/office/powerpoint/2010/main" val="231562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 name="그림 7">
            <a:extLst>
              <a:ext uri="{FF2B5EF4-FFF2-40B4-BE49-F238E27FC236}">
                <a16:creationId xmlns:a16="http://schemas.microsoft.com/office/drawing/2014/main" id="{F28E8A4D-B5E1-8448-87F3-9CA4B0B643F1}"/>
              </a:ext>
            </a:extLst>
          </p:cNvPr>
          <p:cNvPicPr>
            <a:picLocks noChangeAspect="1"/>
          </p:cNvPicPr>
          <p:nvPr/>
        </p:nvPicPr>
        <p:blipFill>
          <a:blip r:embed="rId3"/>
          <a:stretch>
            <a:fillRect/>
          </a:stretch>
        </p:blipFill>
        <p:spPr>
          <a:xfrm>
            <a:off x="2407500" y="4136348"/>
            <a:ext cx="19568999" cy="7941931"/>
          </a:xfrm>
          <a:prstGeom prst="rect">
            <a:avLst/>
          </a:prstGeom>
        </p:spPr>
      </p:pic>
      <p:sp>
        <p:nvSpPr>
          <p:cNvPr id="4" name="TextBox 3">
            <a:extLst>
              <a:ext uri="{FF2B5EF4-FFF2-40B4-BE49-F238E27FC236}">
                <a16:creationId xmlns:a16="http://schemas.microsoft.com/office/drawing/2014/main" id="{1DDA34AC-0BF9-7B43-AADC-0C0C27360A58}"/>
              </a:ext>
            </a:extLst>
          </p:cNvPr>
          <p:cNvSpPr txBox="1"/>
          <p:nvPr/>
        </p:nvSpPr>
        <p:spPr>
          <a:xfrm>
            <a:off x="1107373" y="2955724"/>
            <a:ext cx="22040494" cy="861774"/>
          </a:xfrm>
          <a:prstGeom prst="rect">
            <a:avLst/>
          </a:prstGeom>
          <a:noFill/>
        </p:spPr>
        <p:txBody>
          <a:bodyPr wrap="square">
            <a:spAutoFit/>
          </a:bodyPr>
          <a:lstStyle/>
          <a:p>
            <a:r>
              <a:rPr lang="ko-Kore-KR" altLang="en-US" sz="2500" dirty="0"/>
              <a:t>As a tool to commit</a:t>
            </a:r>
            <a:r>
              <a:rPr lang="en-US" altLang="ko-Kore-KR" sz="2500" dirty="0"/>
              <a:t> &amp; review</a:t>
            </a:r>
            <a:r>
              <a:rPr lang="ko-Kore-KR" altLang="en-US" sz="2500" dirty="0"/>
              <a:t> to</a:t>
            </a:r>
            <a:r>
              <a:rPr lang="en-US" altLang="ko-Kore-KR" sz="2500" dirty="0"/>
              <a:t> O</a:t>
            </a:r>
            <a:r>
              <a:rPr lang="ko-Kore-KR" altLang="en-US" sz="2500" dirty="0"/>
              <a:t>pen</a:t>
            </a:r>
            <a:r>
              <a:rPr lang="en-US" altLang="ko-Kore-KR" sz="2500" dirty="0"/>
              <a:t>S</a:t>
            </a:r>
            <a:r>
              <a:rPr lang="ko-Kore-KR" altLang="en-US" sz="2500" dirty="0"/>
              <a:t>tack, you can commit here the code that has been working on bug</a:t>
            </a:r>
            <a:r>
              <a:rPr lang="en-US" altLang="ko-Kore-KR" sz="2500" dirty="0"/>
              <a:t> reports</a:t>
            </a:r>
            <a:r>
              <a:rPr lang="ko-Kore-KR" altLang="en-US" sz="2500" dirty="0"/>
              <a:t> or function</a:t>
            </a:r>
            <a:r>
              <a:rPr lang="en-US" altLang="ko-Kore-KR" sz="2500" dirty="0"/>
              <a:t>al</a:t>
            </a:r>
            <a:r>
              <a:rPr lang="ko-Kore-KR" altLang="en-US" sz="2500" dirty="0"/>
              <a:t> improvement that you </a:t>
            </a:r>
            <a:r>
              <a:rPr lang="en-US" altLang="ko-Kore-KR" sz="2500" dirty="0"/>
              <a:t>build.</a:t>
            </a:r>
          </a:p>
          <a:p>
            <a:r>
              <a:rPr lang="ko-Kore-KR" altLang="en-US" sz="2500" dirty="0"/>
              <a:t>you can receive code review scores from the mainainer based on git.</a:t>
            </a:r>
          </a:p>
        </p:txBody>
      </p:sp>
      <p:sp>
        <p:nvSpPr>
          <p:cNvPr id="5" name="텍스트 개체 틀 25">
            <a:extLst>
              <a:ext uri="{FF2B5EF4-FFF2-40B4-BE49-F238E27FC236}">
                <a16:creationId xmlns:a16="http://schemas.microsoft.com/office/drawing/2014/main" id="{B8F84334-C5B1-5346-834F-348D78ACBCA2}"/>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Gerrit</a:t>
            </a:r>
            <a:endParaRPr lang="ko-KR" altLang="en-US" sz="4500" dirty="0">
              <a:solidFill>
                <a:schemeClr val="tx1"/>
              </a:solidFill>
            </a:endParaRPr>
          </a:p>
        </p:txBody>
      </p:sp>
      <p:sp>
        <p:nvSpPr>
          <p:cNvPr id="6" name="TextBox 5">
            <a:extLst>
              <a:ext uri="{FF2B5EF4-FFF2-40B4-BE49-F238E27FC236}">
                <a16:creationId xmlns:a16="http://schemas.microsoft.com/office/drawing/2014/main" id="{6F05C5E6-DF04-E148-ACEE-540AC949E434}"/>
              </a:ext>
            </a:extLst>
          </p:cNvPr>
          <p:cNvSpPr txBox="1"/>
          <p:nvPr/>
        </p:nvSpPr>
        <p:spPr>
          <a:xfrm>
            <a:off x="20299680" y="12854226"/>
            <a:ext cx="4084320" cy="861774"/>
          </a:xfrm>
          <a:prstGeom prst="rect">
            <a:avLst/>
          </a:prstGeom>
          <a:noFill/>
        </p:spPr>
        <p:txBody>
          <a:bodyPr wrap="square">
            <a:spAutoFit/>
          </a:bodyPr>
          <a:lstStyle/>
          <a:p>
            <a:r>
              <a:rPr lang="en-US" altLang="ko-Kore-KR" sz="2500" dirty="0"/>
              <a:t>Reference :</a:t>
            </a:r>
          </a:p>
          <a:p>
            <a:r>
              <a:rPr lang="en" altLang="ko-Kore-KR" sz="2500" dirty="0"/>
              <a:t>https://</a:t>
            </a:r>
            <a:r>
              <a:rPr lang="en" altLang="ko-Kore-KR" sz="2500" dirty="0" err="1"/>
              <a:t>review.opendev.org</a:t>
            </a:r>
            <a:r>
              <a:rPr lang="en" altLang="ko-Kore-KR" sz="2500" dirty="0"/>
              <a:t>/</a:t>
            </a:r>
            <a:endParaRPr lang="ko-Kore-KR" altLang="en-US" sz="2500" dirty="0"/>
          </a:p>
        </p:txBody>
      </p:sp>
    </p:spTree>
    <p:extLst>
      <p:ext uri="{BB962C8B-B14F-4D97-AF65-F5344CB8AC3E}">
        <p14:creationId xmlns:p14="http://schemas.microsoft.com/office/powerpoint/2010/main" val="281899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텍스트 개체 틀 25">
            <a:extLst>
              <a:ext uri="{FF2B5EF4-FFF2-40B4-BE49-F238E27FC236}">
                <a16:creationId xmlns:a16="http://schemas.microsoft.com/office/drawing/2014/main" id="{44F22A86-9130-AC49-A947-871F9583C8C7}"/>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Gerrit Contributor Agreement</a:t>
            </a:r>
            <a:endParaRPr lang="ko-KR" altLang="en-US" sz="4500" dirty="0">
              <a:solidFill>
                <a:schemeClr val="tx1"/>
              </a:solidFill>
            </a:endParaRPr>
          </a:p>
        </p:txBody>
      </p:sp>
      <p:pic>
        <p:nvPicPr>
          <p:cNvPr id="1026" name="Picture 2">
            <a:extLst>
              <a:ext uri="{FF2B5EF4-FFF2-40B4-BE49-F238E27FC236}">
                <a16:creationId xmlns:a16="http://schemas.microsoft.com/office/drawing/2014/main" id="{36517EF4-2BE4-4047-9B2F-EF835321D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4689233"/>
            <a:ext cx="11043544" cy="2014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4254DC-7229-ED48-BFC3-FB8963A28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73" y="7450667"/>
            <a:ext cx="11043544" cy="49048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277317-C0B1-EB45-88ED-F71BC647D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144" y="4910667"/>
            <a:ext cx="10656480" cy="7104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8DCF59-5DC2-0D48-BB93-DD0E64C0CAC4}"/>
              </a:ext>
            </a:extLst>
          </p:cNvPr>
          <p:cNvSpPr txBox="1"/>
          <p:nvPr/>
        </p:nvSpPr>
        <p:spPr>
          <a:xfrm>
            <a:off x="1107373" y="2955724"/>
            <a:ext cx="22040494" cy="1246495"/>
          </a:xfrm>
          <a:prstGeom prst="rect">
            <a:avLst/>
          </a:prstGeom>
          <a:noFill/>
        </p:spPr>
        <p:txBody>
          <a:bodyPr wrap="square">
            <a:spAutoFit/>
          </a:bodyPr>
          <a:lstStyle/>
          <a:p>
            <a:r>
              <a:rPr lang="en-US" altLang="ko-KR" sz="2500" dirty="0"/>
              <a:t>When you finish signing up for Gerrit with Ubuntu one, go to the setting page and click on the contributor agreement.</a:t>
            </a:r>
          </a:p>
          <a:p>
            <a:endParaRPr lang="en-US" altLang="ko-Kore-KR" sz="2500" dirty="0"/>
          </a:p>
          <a:p>
            <a:r>
              <a:rPr lang="en" altLang="ko-Kore-KR" sz="2500" dirty="0"/>
              <a:t>Click ICLA there, set username and full name in your profile (it is necessary to set the git review, so make sure to set it up)</a:t>
            </a:r>
            <a:endParaRPr lang="ko-Kore-KR" altLang="en-US" sz="2500" dirty="0"/>
          </a:p>
        </p:txBody>
      </p:sp>
    </p:spTree>
    <p:extLst>
      <p:ext uri="{BB962C8B-B14F-4D97-AF65-F5344CB8AC3E}">
        <p14:creationId xmlns:p14="http://schemas.microsoft.com/office/powerpoint/2010/main" val="252925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텍스트 개체 틀 25">
            <a:extLst>
              <a:ext uri="{FF2B5EF4-FFF2-40B4-BE49-F238E27FC236}">
                <a16:creationId xmlns:a16="http://schemas.microsoft.com/office/drawing/2014/main" id="{87C4F14B-7863-2F49-9493-82978ADAD39A}"/>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Create &amp; Register your SSH Key</a:t>
            </a:r>
            <a:endParaRPr lang="ko-KR" altLang="en-US" sz="4500" dirty="0">
              <a:solidFill>
                <a:schemeClr val="tx1"/>
              </a:solidFill>
            </a:endParaRPr>
          </a:p>
        </p:txBody>
      </p:sp>
      <p:sp>
        <p:nvSpPr>
          <p:cNvPr id="4" name="TextBox 3">
            <a:extLst>
              <a:ext uri="{FF2B5EF4-FFF2-40B4-BE49-F238E27FC236}">
                <a16:creationId xmlns:a16="http://schemas.microsoft.com/office/drawing/2014/main" id="{B855F3AF-D4AC-7D49-8435-B1E4436B358B}"/>
              </a:ext>
            </a:extLst>
          </p:cNvPr>
          <p:cNvSpPr txBox="1"/>
          <p:nvPr/>
        </p:nvSpPr>
        <p:spPr>
          <a:xfrm>
            <a:off x="1107374" y="3726996"/>
            <a:ext cx="3216349" cy="553998"/>
          </a:xfrm>
          <a:prstGeom prst="rect">
            <a:avLst/>
          </a:prstGeom>
          <a:solidFill>
            <a:schemeClr val="tx2"/>
          </a:solidFill>
        </p:spPr>
        <p:txBody>
          <a:bodyPr wrap="square">
            <a:spAutoFit/>
          </a:bodyPr>
          <a:lstStyle/>
          <a:p>
            <a:r>
              <a:rPr lang="en" altLang="ko-Kore-KR" sz="3000" b="0" i="0" dirty="0">
                <a:solidFill>
                  <a:srgbClr val="292929"/>
                </a:solidFill>
                <a:effectLst/>
                <a:latin typeface="Menlo" panose="020B0609030804020204" pitchFamily="49" charset="0"/>
              </a:rPr>
              <a:t>ls -la ~/.</a:t>
            </a:r>
            <a:r>
              <a:rPr lang="en" altLang="ko-Kore-KR" sz="3000" b="0" i="0" dirty="0" err="1">
                <a:solidFill>
                  <a:srgbClr val="292929"/>
                </a:solidFill>
                <a:effectLst/>
                <a:latin typeface="Menlo" panose="020B0609030804020204" pitchFamily="49" charset="0"/>
              </a:rPr>
              <a:t>ssh</a:t>
            </a:r>
            <a:endParaRPr lang="ko-Kore-KR" altLang="en-US" sz="3000" dirty="0"/>
          </a:p>
        </p:txBody>
      </p:sp>
      <p:pic>
        <p:nvPicPr>
          <p:cNvPr id="2050" name="Picture 2">
            <a:extLst>
              <a:ext uri="{FF2B5EF4-FFF2-40B4-BE49-F238E27FC236}">
                <a16:creationId xmlns:a16="http://schemas.microsoft.com/office/drawing/2014/main" id="{2D4AFD35-AE56-3947-B3F8-4773849F5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5371115"/>
            <a:ext cx="9977168" cy="24544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CEFAE2-70F7-D346-89BA-371C0657B655}"/>
              </a:ext>
            </a:extLst>
          </p:cNvPr>
          <p:cNvSpPr txBox="1"/>
          <p:nvPr/>
        </p:nvSpPr>
        <p:spPr>
          <a:xfrm>
            <a:off x="1107374" y="9277304"/>
            <a:ext cx="12353445" cy="553998"/>
          </a:xfrm>
          <a:prstGeom prst="rect">
            <a:avLst/>
          </a:prstGeom>
          <a:solidFill>
            <a:schemeClr val="tx2"/>
          </a:solidFill>
        </p:spPr>
        <p:txBody>
          <a:bodyPr wrap="square">
            <a:spAutoFit/>
          </a:bodyPr>
          <a:lstStyle/>
          <a:p>
            <a:r>
              <a:rPr lang="en" altLang="ko-Kore-KR" sz="3000" b="0" i="0" dirty="0" err="1">
                <a:solidFill>
                  <a:srgbClr val="292929"/>
                </a:solidFill>
                <a:effectLst/>
                <a:latin typeface="Menlo" panose="020B0609030804020204" pitchFamily="49" charset="0"/>
              </a:rPr>
              <a:t>ssh</a:t>
            </a:r>
            <a:r>
              <a:rPr lang="en" altLang="ko-Kore-KR" sz="3000" b="0" i="0" dirty="0">
                <a:solidFill>
                  <a:srgbClr val="292929"/>
                </a:solidFill>
                <a:effectLst/>
                <a:latin typeface="Menlo" panose="020B0609030804020204" pitchFamily="49" charset="0"/>
              </a:rPr>
              <a:t>-keygen -t </a:t>
            </a:r>
            <a:r>
              <a:rPr lang="en" altLang="ko-Kore-KR" sz="3000" b="0" i="0" dirty="0" err="1">
                <a:solidFill>
                  <a:srgbClr val="292929"/>
                </a:solidFill>
                <a:effectLst/>
                <a:latin typeface="Menlo" panose="020B0609030804020204" pitchFamily="49" charset="0"/>
              </a:rPr>
              <a:t>rsa</a:t>
            </a:r>
            <a:r>
              <a:rPr lang="en" altLang="ko-Kore-KR" sz="3000" b="0" i="0" dirty="0">
                <a:solidFill>
                  <a:srgbClr val="292929"/>
                </a:solidFill>
                <a:effectLst/>
                <a:latin typeface="Menlo" panose="020B0609030804020204" pitchFamily="49" charset="0"/>
              </a:rPr>
              <a:t> -b 4096 –C "</a:t>
            </a:r>
            <a:r>
              <a:rPr lang="en" altLang="ko-Kore-KR" sz="3000" b="0" i="0" dirty="0" err="1">
                <a:solidFill>
                  <a:srgbClr val="292929"/>
                </a:solidFill>
                <a:effectLst/>
                <a:latin typeface="Menlo" panose="020B0609030804020204" pitchFamily="49" charset="0"/>
              </a:rPr>
              <a:t>your_email@example.com</a:t>
            </a:r>
            <a:r>
              <a:rPr lang="en" altLang="ko-Kore-KR" sz="3000" b="0" i="0" dirty="0">
                <a:solidFill>
                  <a:srgbClr val="292929"/>
                </a:solidFill>
                <a:effectLst/>
                <a:latin typeface="Menlo" panose="020B0609030804020204" pitchFamily="49" charset="0"/>
              </a:rPr>
              <a:t>"</a:t>
            </a:r>
            <a:endParaRPr lang="ko-Kore-KR" altLang="en-US" sz="3000" dirty="0"/>
          </a:p>
        </p:txBody>
      </p:sp>
      <p:sp>
        <p:nvSpPr>
          <p:cNvPr id="9" name="TextBox 8">
            <a:extLst>
              <a:ext uri="{FF2B5EF4-FFF2-40B4-BE49-F238E27FC236}">
                <a16:creationId xmlns:a16="http://schemas.microsoft.com/office/drawing/2014/main" id="{BA9FEEF8-76BE-D548-9FA5-27E42A3312AD}"/>
              </a:ext>
            </a:extLst>
          </p:cNvPr>
          <p:cNvSpPr txBox="1"/>
          <p:nvPr/>
        </p:nvSpPr>
        <p:spPr>
          <a:xfrm>
            <a:off x="1107374" y="11132417"/>
            <a:ext cx="18180086" cy="1477328"/>
          </a:xfrm>
          <a:prstGeom prst="rect">
            <a:avLst/>
          </a:prstGeom>
          <a:solidFill>
            <a:schemeClr val="tx2"/>
          </a:solidFill>
        </p:spPr>
        <p:txBody>
          <a:bodyPr wrap="square">
            <a:spAutoFit/>
          </a:bodyPr>
          <a:lstStyle/>
          <a:p>
            <a:r>
              <a:rPr lang="en" altLang="ko-Kore-KR" sz="3000" b="0" i="0" dirty="0">
                <a:solidFill>
                  <a:srgbClr val="292929"/>
                </a:solidFill>
                <a:effectLst/>
                <a:latin typeface="Menlo" panose="020B0609030804020204" pitchFamily="49" charset="0"/>
              </a:rPr>
              <a:t>Enter a file </a:t>
            </a:r>
            <a:r>
              <a:rPr lang="en" altLang="ko-Kore-KR" sz="3000" b="1" i="0" dirty="0">
                <a:solidFill>
                  <a:srgbClr val="292929"/>
                </a:solidFill>
                <a:effectLst/>
                <a:latin typeface="Menlo" panose="020B0609030804020204" pitchFamily="49" charset="0"/>
              </a:rPr>
              <a:t>in</a:t>
            </a:r>
            <a:r>
              <a:rPr lang="en" altLang="ko-Kore-KR" sz="3000" b="0" i="0" dirty="0">
                <a:solidFill>
                  <a:srgbClr val="292929"/>
                </a:solidFill>
                <a:effectLst/>
                <a:latin typeface="Menlo" panose="020B0609030804020204" pitchFamily="49" charset="0"/>
              </a:rPr>
              <a:t> which to save the key (/Users/you/.</a:t>
            </a:r>
            <a:r>
              <a:rPr lang="en" altLang="ko-Kore-KR" sz="3000" b="0" i="0" dirty="0" err="1">
                <a:solidFill>
                  <a:srgbClr val="292929"/>
                </a:solidFill>
                <a:effectLst/>
                <a:latin typeface="Menlo" panose="020B0609030804020204" pitchFamily="49" charset="0"/>
              </a:rPr>
              <a:t>ssh</a:t>
            </a:r>
            <a:r>
              <a:rPr lang="en" altLang="ko-Kore-KR" sz="3000" b="0" i="0" dirty="0">
                <a:solidFill>
                  <a:srgbClr val="292929"/>
                </a:solidFill>
                <a:effectLst/>
                <a:latin typeface="Menlo" panose="020B0609030804020204" pitchFamily="49" charset="0"/>
              </a:rPr>
              <a:t>/</a:t>
            </a:r>
            <a:r>
              <a:rPr lang="en" altLang="ko-Kore-KR" sz="3000" b="0" i="0" dirty="0" err="1">
                <a:solidFill>
                  <a:srgbClr val="292929"/>
                </a:solidFill>
                <a:effectLst/>
                <a:latin typeface="Menlo" panose="020B0609030804020204" pitchFamily="49" charset="0"/>
              </a:rPr>
              <a:t>id_rsa</a:t>
            </a:r>
            <a:r>
              <a:rPr lang="en" altLang="ko-Kore-KR" sz="3000" b="0" i="0" dirty="0">
                <a:solidFill>
                  <a:srgbClr val="292929"/>
                </a:solidFill>
                <a:effectLst/>
                <a:latin typeface="Menlo" panose="020B0609030804020204" pitchFamily="49" charset="0"/>
              </a:rPr>
              <a:t>): [Press enter]</a:t>
            </a:r>
          </a:p>
          <a:p>
            <a:r>
              <a:rPr lang="en" altLang="ko-Kore-KR" sz="3000" b="0" i="0" dirty="0">
                <a:solidFill>
                  <a:srgbClr val="292929"/>
                </a:solidFill>
                <a:effectLst/>
                <a:latin typeface="Menlo" panose="020B0609030804020204" pitchFamily="49" charset="0"/>
              </a:rPr>
              <a:t>Enter passphrase (empty </a:t>
            </a:r>
            <a:r>
              <a:rPr lang="en" altLang="ko-Kore-KR" sz="3000" b="1" i="0" dirty="0">
                <a:solidFill>
                  <a:srgbClr val="292929"/>
                </a:solidFill>
                <a:effectLst/>
                <a:latin typeface="Menlo" panose="020B0609030804020204" pitchFamily="49" charset="0"/>
              </a:rPr>
              <a:t>for</a:t>
            </a:r>
            <a:r>
              <a:rPr lang="en" altLang="ko-Kore-KR" sz="3000" b="0" i="0" dirty="0">
                <a:solidFill>
                  <a:srgbClr val="292929"/>
                </a:solidFill>
                <a:effectLst/>
                <a:latin typeface="Menlo" panose="020B0609030804020204" pitchFamily="49" charset="0"/>
              </a:rPr>
              <a:t> no passphrase): [Type a passphrase]</a:t>
            </a:r>
            <a:br>
              <a:rPr lang="en" altLang="ko-Kore-KR" sz="3000" b="0" i="0" dirty="0">
                <a:solidFill>
                  <a:srgbClr val="292929"/>
                </a:solidFill>
                <a:effectLst/>
                <a:latin typeface="Menlo" panose="020B0609030804020204" pitchFamily="49" charset="0"/>
              </a:rPr>
            </a:br>
            <a:r>
              <a:rPr lang="en" altLang="ko-Kore-KR" sz="3000" b="0" i="0" dirty="0">
                <a:solidFill>
                  <a:srgbClr val="292929"/>
                </a:solidFill>
                <a:effectLst/>
                <a:latin typeface="Menlo" panose="020B0609030804020204" pitchFamily="49" charset="0"/>
              </a:rPr>
              <a:t>Enter same passphrase again: [Type passphrase again]</a:t>
            </a:r>
            <a:endParaRPr lang="ko-Kore-KR" altLang="en-US" sz="3000" dirty="0"/>
          </a:p>
        </p:txBody>
      </p:sp>
      <p:sp>
        <p:nvSpPr>
          <p:cNvPr id="8" name="TextBox 7">
            <a:extLst>
              <a:ext uri="{FF2B5EF4-FFF2-40B4-BE49-F238E27FC236}">
                <a16:creationId xmlns:a16="http://schemas.microsoft.com/office/drawing/2014/main" id="{60B706CA-3143-1F43-B61D-C9CCC8C1C4A4}"/>
              </a:ext>
            </a:extLst>
          </p:cNvPr>
          <p:cNvSpPr txBox="1"/>
          <p:nvPr/>
        </p:nvSpPr>
        <p:spPr>
          <a:xfrm>
            <a:off x="1107373" y="2955724"/>
            <a:ext cx="22040494" cy="477054"/>
          </a:xfrm>
          <a:prstGeom prst="rect">
            <a:avLst/>
          </a:prstGeom>
          <a:noFill/>
        </p:spPr>
        <p:txBody>
          <a:bodyPr wrap="square">
            <a:spAutoFit/>
          </a:bodyPr>
          <a:lstStyle/>
          <a:p>
            <a:r>
              <a:rPr lang="en" altLang="ko-Kore-KR" sz="2500" dirty="0"/>
              <a:t>After creating an account, type out the command below at the desktop terminal to check the SSH key currently on your computer.</a:t>
            </a:r>
            <a:endParaRPr lang="ko-Kore-KR" altLang="en-US" sz="2500" dirty="0"/>
          </a:p>
        </p:txBody>
      </p:sp>
      <p:sp>
        <p:nvSpPr>
          <p:cNvPr id="10" name="TextBox 9">
            <a:extLst>
              <a:ext uri="{FF2B5EF4-FFF2-40B4-BE49-F238E27FC236}">
                <a16:creationId xmlns:a16="http://schemas.microsoft.com/office/drawing/2014/main" id="{88A2BD07-DFD3-FB46-BFCA-EA3BE4FDB249}"/>
              </a:ext>
            </a:extLst>
          </p:cNvPr>
          <p:cNvSpPr txBox="1"/>
          <p:nvPr/>
        </p:nvSpPr>
        <p:spPr>
          <a:xfrm>
            <a:off x="1107373" y="4587527"/>
            <a:ext cx="22040494" cy="477054"/>
          </a:xfrm>
          <a:prstGeom prst="rect">
            <a:avLst/>
          </a:prstGeom>
          <a:noFill/>
        </p:spPr>
        <p:txBody>
          <a:bodyPr wrap="square">
            <a:spAutoFit/>
          </a:bodyPr>
          <a:lstStyle/>
          <a:p>
            <a:r>
              <a:rPr lang="en" altLang="ko-Kore-KR" sz="2500" dirty="0"/>
              <a:t>If you enter the command, you will get the SSH key you own as below, or if you don't have it, nothing will come out.</a:t>
            </a:r>
            <a:endParaRPr lang="ko-Kore-KR" altLang="en-US" sz="2500" dirty="0"/>
          </a:p>
        </p:txBody>
      </p:sp>
      <p:sp>
        <p:nvSpPr>
          <p:cNvPr id="11" name="TextBox 10">
            <a:extLst>
              <a:ext uri="{FF2B5EF4-FFF2-40B4-BE49-F238E27FC236}">
                <a16:creationId xmlns:a16="http://schemas.microsoft.com/office/drawing/2014/main" id="{46A7BBC7-30AF-4041-A885-8F53105FCF5D}"/>
              </a:ext>
            </a:extLst>
          </p:cNvPr>
          <p:cNvSpPr txBox="1"/>
          <p:nvPr/>
        </p:nvSpPr>
        <p:spPr>
          <a:xfrm>
            <a:off x="1107373" y="8388220"/>
            <a:ext cx="22040494" cy="477054"/>
          </a:xfrm>
          <a:prstGeom prst="rect">
            <a:avLst/>
          </a:prstGeom>
          <a:noFill/>
        </p:spPr>
        <p:txBody>
          <a:bodyPr wrap="square">
            <a:spAutoFit/>
          </a:bodyPr>
          <a:lstStyle/>
          <a:p>
            <a:r>
              <a:rPr lang="en-US" altLang="ko-KR" sz="2500" dirty="0"/>
              <a:t>Create an SSH key to connect your terminal with your Gerrit account.</a:t>
            </a:r>
            <a:endParaRPr lang="ko-Kore-KR" altLang="en-US" sz="2500" dirty="0"/>
          </a:p>
        </p:txBody>
      </p:sp>
      <p:sp>
        <p:nvSpPr>
          <p:cNvPr id="12" name="TextBox 11">
            <a:extLst>
              <a:ext uri="{FF2B5EF4-FFF2-40B4-BE49-F238E27FC236}">
                <a16:creationId xmlns:a16="http://schemas.microsoft.com/office/drawing/2014/main" id="{C252D281-1BC5-6A44-BDEF-6F97F7EDA95B}"/>
              </a:ext>
            </a:extLst>
          </p:cNvPr>
          <p:cNvSpPr txBox="1"/>
          <p:nvPr/>
        </p:nvSpPr>
        <p:spPr>
          <a:xfrm>
            <a:off x="1107373" y="10283223"/>
            <a:ext cx="22040494" cy="477054"/>
          </a:xfrm>
          <a:prstGeom prst="rect">
            <a:avLst/>
          </a:prstGeom>
          <a:noFill/>
        </p:spPr>
        <p:txBody>
          <a:bodyPr wrap="square">
            <a:spAutoFit/>
          </a:bodyPr>
          <a:lstStyle/>
          <a:p>
            <a:r>
              <a:rPr lang="en-US" altLang="ko-KR" sz="2500" dirty="0"/>
              <a:t>You can set the file name and password of the SSH key, but if you don't want to make custom settings, enter all the entities.</a:t>
            </a:r>
            <a:endParaRPr lang="ko-Kore-KR" altLang="en-US" sz="2500" dirty="0"/>
          </a:p>
        </p:txBody>
      </p:sp>
    </p:spTree>
    <p:extLst>
      <p:ext uri="{BB962C8B-B14F-4D97-AF65-F5344CB8AC3E}">
        <p14:creationId xmlns:p14="http://schemas.microsoft.com/office/powerpoint/2010/main" val="2712699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TextBox 1">
            <a:extLst>
              <a:ext uri="{FF2B5EF4-FFF2-40B4-BE49-F238E27FC236}">
                <a16:creationId xmlns:a16="http://schemas.microsoft.com/office/drawing/2014/main" id="{BBF8FB49-06EE-094D-BE1F-1597A65D915C}"/>
              </a:ext>
            </a:extLst>
          </p:cNvPr>
          <p:cNvSpPr txBox="1"/>
          <p:nvPr/>
        </p:nvSpPr>
        <p:spPr>
          <a:xfrm>
            <a:off x="1178342" y="4769299"/>
            <a:ext cx="13372544" cy="3323987"/>
          </a:xfrm>
          <a:prstGeom prst="rect">
            <a:avLst/>
          </a:prstGeom>
          <a:noFill/>
        </p:spPr>
        <p:txBody>
          <a:bodyPr wrap="square">
            <a:spAutoFit/>
          </a:bodyPr>
          <a:lstStyle/>
          <a:p>
            <a:r>
              <a:rPr lang="en-US" altLang="ko-KR" sz="3000" b="0" i="0" dirty="0">
                <a:solidFill>
                  <a:srgbClr val="292929"/>
                </a:solidFill>
                <a:effectLst/>
                <a:latin typeface="Menlo" panose="020B0609030804020204" pitchFamily="49" charset="0"/>
              </a:rPr>
              <a:t>Copy the text below and paste </a:t>
            </a:r>
            <a:r>
              <a:rPr lang="en-US" altLang="ko-KR" sz="3000" dirty="0">
                <a:solidFill>
                  <a:srgbClr val="292929"/>
                </a:solidFill>
                <a:latin typeface="Menlo" panose="020B0609030804020204" pitchFamily="49" charset="0"/>
              </a:rPr>
              <a:t>these into the config file</a:t>
            </a:r>
          </a:p>
          <a:p>
            <a:endParaRPr lang="en" altLang="ko-Kore-KR" sz="3000" b="0" i="0" dirty="0">
              <a:solidFill>
                <a:srgbClr val="292929"/>
              </a:solidFill>
              <a:effectLst/>
              <a:latin typeface="Menlo" panose="020B0609030804020204" pitchFamily="49" charset="0"/>
            </a:endParaRPr>
          </a:p>
          <a:p>
            <a:r>
              <a:rPr lang="en" altLang="ko-Kore-KR" sz="3000" b="0" i="0" dirty="0">
                <a:solidFill>
                  <a:srgbClr val="292929"/>
                </a:solidFill>
                <a:effectLst/>
                <a:latin typeface="Menlo" panose="020B0609030804020204" pitchFamily="49" charset="0"/>
              </a:rPr>
              <a:t>Host </a:t>
            </a:r>
            <a:r>
              <a:rPr lang="en" altLang="ko-Kore-KR" sz="3000" b="0" i="0" dirty="0" err="1">
                <a:solidFill>
                  <a:srgbClr val="292929"/>
                </a:solidFill>
                <a:effectLst/>
                <a:latin typeface="Menlo" panose="020B0609030804020204" pitchFamily="49" charset="0"/>
              </a:rPr>
              <a:t>review.opendev.org</a:t>
            </a:r>
            <a:r>
              <a:rPr lang="en" altLang="ko-Kore-KR" sz="3000" b="0" i="0" dirty="0">
                <a:solidFill>
                  <a:srgbClr val="292929"/>
                </a:solidFill>
                <a:effectLst/>
                <a:latin typeface="Menlo" panose="020B0609030804020204" pitchFamily="49" charset="0"/>
              </a:rPr>
              <a:t> review</a:t>
            </a:r>
            <a:br>
              <a:rPr lang="en" altLang="ko-Kore-KR" sz="3000" b="0" i="0" dirty="0">
                <a:solidFill>
                  <a:srgbClr val="292929"/>
                </a:solidFill>
                <a:effectLst/>
                <a:latin typeface="Menlo" panose="020B0609030804020204" pitchFamily="49" charset="0"/>
              </a:rPr>
            </a:br>
            <a:r>
              <a:rPr lang="en" altLang="ko-Kore-KR" sz="3000" b="0" i="0" dirty="0">
                <a:solidFill>
                  <a:srgbClr val="292929"/>
                </a:solidFill>
                <a:effectLst/>
                <a:latin typeface="Menlo" panose="020B0609030804020204" pitchFamily="49" charset="0"/>
              </a:rPr>
              <a:t>	Hostname </a:t>
            </a:r>
            <a:r>
              <a:rPr lang="en" altLang="ko-Kore-KR" sz="3000" b="0" i="0" dirty="0" err="1">
                <a:solidFill>
                  <a:srgbClr val="292929"/>
                </a:solidFill>
                <a:effectLst/>
                <a:latin typeface="Menlo" panose="020B0609030804020204" pitchFamily="49" charset="0"/>
              </a:rPr>
              <a:t>review.opendev.org</a:t>
            </a:r>
            <a:br>
              <a:rPr lang="en" altLang="ko-Kore-KR" sz="3000" b="0" i="0" dirty="0">
                <a:solidFill>
                  <a:srgbClr val="292929"/>
                </a:solidFill>
                <a:effectLst/>
                <a:latin typeface="Menlo" panose="020B0609030804020204" pitchFamily="49" charset="0"/>
              </a:rPr>
            </a:br>
            <a:r>
              <a:rPr lang="en" altLang="ko-Kore-KR" sz="3000" b="0" i="0" dirty="0">
                <a:solidFill>
                  <a:srgbClr val="292929"/>
                </a:solidFill>
                <a:effectLst/>
                <a:latin typeface="Menlo" panose="020B0609030804020204" pitchFamily="49" charset="0"/>
              </a:rPr>
              <a:t>	Port 29418</a:t>
            </a:r>
            <a:br>
              <a:rPr lang="en" altLang="ko-Kore-KR" sz="3000" b="0" i="0" dirty="0">
                <a:solidFill>
                  <a:srgbClr val="292929"/>
                </a:solidFill>
                <a:effectLst/>
                <a:latin typeface="Menlo" panose="020B0609030804020204" pitchFamily="49" charset="0"/>
              </a:rPr>
            </a:br>
            <a:r>
              <a:rPr lang="en" altLang="ko-Kore-KR" sz="3000" b="0" i="0" dirty="0">
                <a:solidFill>
                  <a:srgbClr val="292929"/>
                </a:solidFill>
                <a:effectLst/>
                <a:latin typeface="Menlo" panose="020B0609030804020204" pitchFamily="49" charset="0"/>
              </a:rPr>
              <a:t>	User &lt;</a:t>
            </a:r>
            <a:r>
              <a:rPr lang="en" altLang="ko-Kore-KR" sz="3000" b="0" i="0" dirty="0" err="1">
                <a:solidFill>
                  <a:srgbClr val="292929"/>
                </a:solidFill>
                <a:effectLst/>
                <a:latin typeface="Menlo" panose="020B0609030804020204" pitchFamily="49" charset="0"/>
              </a:rPr>
              <a:t>your_gerrit_username</a:t>
            </a:r>
            <a:r>
              <a:rPr lang="en" altLang="ko-Kore-KR" sz="3000" b="0" i="0" dirty="0">
                <a:solidFill>
                  <a:srgbClr val="292929"/>
                </a:solidFill>
                <a:effectLst/>
                <a:latin typeface="Menlo" panose="020B0609030804020204" pitchFamily="49" charset="0"/>
              </a:rPr>
              <a:t>&gt;</a:t>
            </a:r>
            <a:br>
              <a:rPr lang="en" altLang="ko-Kore-KR" sz="3000" b="0" i="0" dirty="0">
                <a:solidFill>
                  <a:srgbClr val="292929"/>
                </a:solidFill>
                <a:effectLst/>
                <a:latin typeface="Menlo" panose="020B0609030804020204" pitchFamily="49" charset="0"/>
              </a:rPr>
            </a:br>
            <a:r>
              <a:rPr lang="en" altLang="ko-Kore-KR" sz="3000" b="0" i="0" dirty="0">
                <a:solidFill>
                  <a:srgbClr val="292929"/>
                </a:solidFill>
                <a:effectLst/>
                <a:latin typeface="Menlo" panose="020B0609030804020204" pitchFamily="49" charset="0"/>
              </a:rPr>
              <a:t>	</a:t>
            </a:r>
            <a:r>
              <a:rPr lang="en" altLang="ko-Kore-KR" sz="3000" b="0" i="0" dirty="0" err="1">
                <a:solidFill>
                  <a:srgbClr val="292929"/>
                </a:solidFill>
                <a:effectLst/>
                <a:latin typeface="Menlo" panose="020B0609030804020204" pitchFamily="49" charset="0"/>
              </a:rPr>
              <a:t>IdentityFile</a:t>
            </a:r>
            <a:r>
              <a:rPr lang="en" altLang="ko-Kore-KR" sz="3000" b="0" i="0" dirty="0">
                <a:solidFill>
                  <a:srgbClr val="292929"/>
                </a:solidFill>
                <a:effectLst/>
                <a:latin typeface="Menlo" panose="020B0609030804020204" pitchFamily="49" charset="0"/>
              </a:rPr>
              <a:t> ~/.</a:t>
            </a:r>
            <a:r>
              <a:rPr lang="en" altLang="ko-Kore-KR" sz="3000" b="0" i="0" dirty="0" err="1">
                <a:solidFill>
                  <a:srgbClr val="292929"/>
                </a:solidFill>
                <a:effectLst/>
                <a:latin typeface="Menlo" panose="020B0609030804020204" pitchFamily="49" charset="0"/>
              </a:rPr>
              <a:t>ssh</a:t>
            </a:r>
            <a:r>
              <a:rPr lang="en" altLang="ko-Kore-KR" sz="3000" b="0" i="0" dirty="0">
                <a:solidFill>
                  <a:srgbClr val="292929"/>
                </a:solidFill>
                <a:effectLst/>
                <a:latin typeface="Menlo" panose="020B0609030804020204" pitchFamily="49" charset="0"/>
              </a:rPr>
              <a:t>/&lt;</a:t>
            </a:r>
            <a:r>
              <a:rPr lang="en-US" altLang="ko-Kore-KR" sz="3000" dirty="0">
                <a:solidFill>
                  <a:srgbClr val="292929"/>
                </a:solidFill>
                <a:latin typeface="Menlo" panose="020B0609030804020204" pitchFamily="49" charset="0"/>
              </a:rPr>
              <a:t>your</a:t>
            </a:r>
            <a:r>
              <a:rPr lang="ko-KR" altLang="en-US" sz="3000" b="0" i="0" dirty="0">
                <a:solidFill>
                  <a:srgbClr val="292929"/>
                </a:solidFill>
                <a:effectLst/>
                <a:latin typeface="Menlo" panose="020B0609030804020204" pitchFamily="49" charset="0"/>
              </a:rPr>
              <a:t> </a:t>
            </a:r>
            <a:r>
              <a:rPr lang="en" altLang="ko-Kore-KR" sz="3000" b="0" i="0" dirty="0">
                <a:solidFill>
                  <a:srgbClr val="292929"/>
                </a:solidFill>
                <a:effectLst/>
                <a:latin typeface="Menlo" panose="020B0609030804020204" pitchFamily="49" charset="0"/>
              </a:rPr>
              <a:t>SSH Key File Name&gt;</a:t>
            </a:r>
            <a:endParaRPr lang="ko-Kore-KR" altLang="en-US" sz="3000" dirty="0"/>
          </a:p>
        </p:txBody>
      </p:sp>
      <p:sp>
        <p:nvSpPr>
          <p:cNvPr id="4" name="TextBox 3">
            <a:extLst>
              <a:ext uri="{FF2B5EF4-FFF2-40B4-BE49-F238E27FC236}">
                <a16:creationId xmlns:a16="http://schemas.microsoft.com/office/drawing/2014/main" id="{B65BFC48-4CED-2644-830B-CD107C4D937F}"/>
              </a:ext>
            </a:extLst>
          </p:cNvPr>
          <p:cNvSpPr txBox="1"/>
          <p:nvPr/>
        </p:nvSpPr>
        <p:spPr>
          <a:xfrm>
            <a:off x="1178342" y="3180046"/>
            <a:ext cx="8731201" cy="1477328"/>
          </a:xfrm>
          <a:prstGeom prst="rect">
            <a:avLst/>
          </a:prstGeom>
          <a:solidFill>
            <a:schemeClr val="tx2"/>
          </a:solidFill>
        </p:spPr>
        <p:txBody>
          <a:bodyPr wrap="square">
            <a:spAutoFit/>
          </a:bodyPr>
          <a:lstStyle/>
          <a:p>
            <a:r>
              <a:rPr lang="ko-KR" altLang="en-US" sz="3000" b="0" i="0" dirty="0">
                <a:solidFill>
                  <a:srgbClr val="333333"/>
                </a:solidFill>
                <a:effectLst/>
                <a:latin typeface="-apple-system"/>
              </a:rPr>
              <a:t> </a:t>
            </a:r>
            <a:r>
              <a:rPr lang="en-US" altLang="ko-KR" sz="3000" b="0" i="0" dirty="0">
                <a:solidFill>
                  <a:srgbClr val="333333"/>
                </a:solidFill>
                <a:effectLst/>
                <a:latin typeface="-apple-system"/>
              </a:rPr>
              <a:t>create config file using your terminal below the path</a:t>
            </a:r>
          </a:p>
          <a:p>
            <a:r>
              <a:rPr lang="en-US" altLang="ko-KR" sz="3000" b="0" i="0" dirty="0">
                <a:solidFill>
                  <a:srgbClr val="333333"/>
                </a:solidFill>
                <a:effectLst/>
                <a:latin typeface="-apple-system"/>
              </a:rPr>
              <a:t> </a:t>
            </a:r>
          </a:p>
          <a:p>
            <a:r>
              <a:rPr lang="en-US" altLang="ko-Kore-KR" sz="3000" dirty="0">
                <a:solidFill>
                  <a:srgbClr val="333333"/>
                </a:solidFill>
                <a:latin typeface="-apple-system"/>
              </a:rPr>
              <a:t>&gt; vim </a:t>
            </a:r>
            <a:r>
              <a:rPr lang="en" altLang="ko-Kore-KR" sz="3000" b="0" i="0" dirty="0">
                <a:solidFill>
                  <a:srgbClr val="333333"/>
                </a:solidFill>
                <a:effectLst/>
                <a:latin typeface="-apple-system"/>
              </a:rPr>
              <a:t>~/.</a:t>
            </a:r>
            <a:r>
              <a:rPr lang="en" altLang="ko-Kore-KR" sz="3000" b="0" i="0" dirty="0" err="1">
                <a:solidFill>
                  <a:srgbClr val="333333"/>
                </a:solidFill>
                <a:effectLst/>
                <a:latin typeface="-apple-system"/>
              </a:rPr>
              <a:t>ssh</a:t>
            </a:r>
            <a:r>
              <a:rPr lang="en" altLang="ko-Kore-KR" sz="3000" b="0" i="0" dirty="0">
                <a:solidFill>
                  <a:srgbClr val="333333"/>
                </a:solidFill>
                <a:effectLst/>
                <a:latin typeface="-apple-system"/>
              </a:rPr>
              <a:t>/config</a:t>
            </a:r>
            <a:endParaRPr lang="ko-Kore-KR" altLang="en-US" sz="3000" dirty="0"/>
          </a:p>
        </p:txBody>
      </p:sp>
      <p:sp>
        <p:nvSpPr>
          <p:cNvPr id="5" name="텍스트 개체 틀 25">
            <a:extLst>
              <a:ext uri="{FF2B5EF4-FFF2-40B4-BE49-F238E27FC236}">
                <a16:creationId xmlns:a16="http://schemas.microsoft.com/office/drawing/2014/main" id="{F9D1CD06-303C-3441-AA0A-0DD6028503D4}"/>
              </a:ext>
            </a:extLst>
          </p:cNvPr>
          <p:cNvSpPr txBox="1">
            <a:spLocks/>
          </p:cNvSpPr>
          <p:nvPr/>
        </p:nvSpPr>
        <p:spPr>
          <a:xfrm>
            <a:off x="1107374" y="2124450"/>
            <a:ext cx="10205667" cy="512424"/>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4500" dirty="0">
                <a:solidFill>
                  <a:schemeClr val="tx1"/>
                </a:solidFill>
              </a:rPr>
              <a:t>Create &amp; Register your SSH Key</a:t>
            </a:r>
            <a:endParaRPr lang="ko-KR" altLang="en-US" sz="4500" dirty="0">
              <a:solidFill>
                <a:schemeClr val="tx1"/>
              </a:solidFill>
            </a:endParaRPr>
          </a:p>
        </p:txBody>
      </p:sp>
      <p:sp>
        <p:nvSpPr>
          <p:cNvPr id="7" name="TextBox 6">
            <a:extLst>
              <a:ext uri="{FF2B5EF4-FFF2-40B4-BE49-F238E27FC236}">
                <a16:creationId xmlns:a16="http://schemas.microsoft.com/office/drawing/2014/main" id="{51E0D0A4-691C-EB4F-ABF8-F48214883246}"/>
              </a:ext>
            </a:extLst>
          </p:cNvPr>
          <p:cNvSpPr txBox="1"/>
          <p:nvPr/>
        </p:nvSpPr>
        <p:spPr>
          <a:xfrm>
            <a:off x="1178342" y="8329444"/>
            <a:ext cx="8305900" cy="553998"/>
          </a:xfrm>
          <a:prstGeom prst="rect">
            <a:avLst/>
          </a:prstGeom>
          <a:solidFill>
            <a:schemeClr val="tx2"/>
          </a:solidFill>
        </p:spPr>
        <p:txBody>
          <a:bodyPr wrap="square">
            <a:spAutoFit/>
          </a:bodyPr>
          <a:lstStyle/>
          <a:p>
            <a:r>
              <a:rPr lang="en" altLang="ko-Kore-KR" sz="3000" b="0" i="0" dirty="0">
                <a:solidFill>
                  <a:srgbClr val="292929"/>
                </a:solidFill>
                <a:effectLst/>
                <a:latin typeface="Menlo" panose="020B0609030804020204" pitchFamily="49" charset="0"/>
              </a:rPr>
              <a:t>cat ~/.</a:t>
            </a:r>
            <a:r>
              <a:rPr lang="en" altLang="ko-Kore-KR" sz="3000" b="0" i="0" dirty="0" err="1">
                <a:solidFill>
                  <a:srgbClr val="292929"/>
                </a:solidFill>
                <a:effectLst/>
                <a:latin typeface="Menlo" panose="020B0609030804020204" pitchFamily="49" charset="0"/>
              </a:rPr>
              <a:t>ssh</a:t>
            </a:r>
            <a:r>
              <a:rPr lang="en" altLang="ko-Kore-KR" sz="3000" b="0" i="0" dirty="0">
                <a:solidFill>
                  <a:srgbClr val="292929"/>
                </a:solidFill>
                <a:effectLst/>
                <a:latin typeface="Menlo" panose="020B0609030804020204" pitchFamily="49" charset="0"/>
              </a:rPr>
              <a:t>/&lt;</a:t>
            </a:r>
            <a:r>
              <a:rPr lang="en-US" altLang="ko-Kore-KR" sz="3000" dirty="0">
                <a:solidFill>
                  <a:srgbClr val="292929"/>
                </a:solidFill>
                <a:latin typeface="Menlo" panose="020B0609030804020204" pitchFamily="49" charset="0"/>
              </a:rPr>
              <a:t>your</a:t>
            </a:r>
            <a:r>
              <a:rPr lang="ko-KR" altLang="en-US" sz="3000" b="0" i="0" dirty="0">
                <a:solidFill>
                  <a:srgbClr val="292929"/>
                </a:solidFill>
                <a:effectLst/>
                <a:latin typeface="Menlo" panose="020B0609030804020204" pitchFamily="49" charset="0"/>
              </a:rPr>
              <a:t> </a:t>
            </a:r>
            <a:r>
              <a:rPr lang="en" altLang="ko-Kore-KR" sz="3000" b="0" i="0" dirty="0">
                <a:solidFill>
                  <a:srgbClr val="292929"/>
                </a:solidFill>
                <a:effectLst/>
                <a:latin typeface="Menlo" panose="020B0609030804020204" pitchFamily="49" charset="0"/>
              </a:rPr>
              <a:t>SSH key </a:t>
            </a:r>
            <a:r>
              <a:rPr lang="en" altLang="ko-Kore-KR" sz="3000" b="0" i="0" dirty="0" err="1">
                <a:solidFill>
                  <a:srgbClr val="292929"/>
                </a:solidFill>
                <a:effectLst/>
                <a:latin typeface="Menlo" panose="020B0609030804020204" pitchFamily="49" charset="0"/>
              </a:rPr>
              <a:t>file.pub</a:t>
            </a:r>
            <a:r>
              <a:rPr lang="en" altLang="ko-Kore-KR" sz="3000" b="0" i="0" dirty="0">
                <a:solidFill>
                  <a:srgbClr val="292929"/>
                </a:solidFill>
                <a:effectLst/>
                <a:latin typeface="Menlo" panose="020B0609030804020204" pitchFamily="49" charset="0"/>
              </a:rPr>
              <a:t>&gt;</a:t>
            </a:r>
            <a:endParaRPr lang="ko-Kore-KR" altLang="en-US" sz="3000" dirty="0"/>
          </a:p>
        </p:txBody>
      </p:sp>
      <p:pic>
        <p:nvPicPr>
          <p:cNvPr id="3074" name="Picture 2">
            <a:extLst>
              <a:ext uri="{FF2B5EF4-FFF2-40B4-BE49-F238E27FC236}">
                <a16:creationId xmlns:a16="http://schemas.microsoft.com/office/drawing/2014/main" id="{68741B2D-3037-C54B-B1D4-D11321C23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74" y="9883217"/>
            <a:ext cx="14299831" cy="25878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7F1BE3D-BB13-0F47-98D4-CA7D13C6CB89}"/>
              </a:ext>
            </a:extLst>
          </p:cNvPr>
          <p:cNvSpPr txBox="1"/>
          <p:nvPr/>
        </p:nvSpPr>
        <p:spPr>
          <a:xfrm>
            <a:off x="14850768" y="12854226"/>
            <a:ext cx="9533232" cy="861774"/>
          </a:xfrm>
          <a:prstGeom prst="rect">
            <a:avLst/>
          </a:prstGeom>
          <a:noFill/>
        </p:spPr>
        <p:txBody>
          <a:bodyPr wrap="square">
            <a:spAutoFit/>
          </a:bodyPr>
          <a:lstStyle/>
          <a:p>
            <a:r>
              <a:rPr lang="en-US" altLang="ko-Kore-KR" sz="2500" dirty="0"/>
              <a:t>Reference :</a:t>
            </a:r>
          </a:p>
          <a:p>
            <a:r>
              <a:rPr lang="ko-Kore-KR" altLang="en-US" sz="2500" dirty="0"/>
              <a:t>https://docs.openstack.org/contributors/common/setup-gerrit.html</a:t>
            </a:r>
          </a:p>
        </p:txBody>
      </p:sp>
      <p:sp>
        <p:nvSpPr>
          <p:cNvPr id="11" name="직사각형 10">
            <a:extLst>
              <a:ext uri="{FF2B5EF4-FFF2-40B4-BE49-F238E27FC236}">
                <a16:creationId xmlns:a16="http://schemas.microsoft.com/office/drawing/2014/main" id="{2E6EC59B-74A6-8D43-B4B7-3A578B78CBA1}"/>
              </a:ext>
            </a:extLst>
          </p:cNvPr>
          <p:cNvSpPr/>
          <p:nvPr/>
        </p:nvSpPr>
        <p:spPr>
          <a:xfrm>
            <a:off x="5958389" y="9995142"/>
            <a:ext cx="9076048" cy="15964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TextBox 8">
            <a:extLst>
              <a:ext uri="{FF2B5EF4-FFF2-40B4-BE49-F238E27FC236}">
                <a16:creationId xmlns:a16="http://schemas.microsoft.com/office/drawing/2014/main" id="{F9CD84F0-0C27-7D43-A8C1-20D3ADD24768}"/>
              </a:ext>
            </a:extLst>
          </p:cNvPr>
          <p:cNvSpPr txBox="1"/>
          <p:nvPr/>
        </p:nvSpPr>
        <p:spPr>
          <a:xfrm>
            <a:off x="1107374" y="9144802"/>
            <a:ext cx="22040494" cy="477054"/>
          </a:xfrm>
          <a:prstGeom prst="rect">
            <a:avLst/>
          </a:prstGeom>
          <a:noFill/>
        </p:spPr>
        <p:txBody>
          <a:bodyPr wrap="square">
            <a:spAutoFit/>
          </a:bodyPr>
          <a:lstStyle/>
          <a:p>
            <a:r>
              <a:rPr lang="en" altLang="ko-Kore-KR" sz="2500" dirty="0"/>
              <a:t>If you have set the text up, copy and paste the password value in SSH key file to “New SSH key box” at the bottom of your Gerrit account settings.</a:t>
            </a:r>
            <a:endParaRPr lang="ko-Kore-KR" altLang="en-US" sz="2500" dirty="0"/>
          </a:p>
        </p:txBody>
      </p:sp>
    </p:spTree>
    <p:extLst>
      <p:ext uri="{BB962C8B-B14F-4D97-AF65-F5344CB8AC3E}">
        <p14:creationId xmlns:p14="http://schemas.microsoft.com/office/powerpoint/2010/main" val="1071267936"/>
      </p:ext>
    </p:extLst>
  </p:cSld>
  <p:clrMapOvr>
    <a:masterClrMapping/>
  </p:clrMapOvr>
</p:sld>
</file>

<file path=ppt/theme/theme1.xml><?xml version="1.0" encoding="utf-8"?>
<a:theme xmlns:a="http://schemas.openxmlformats.org/drawingml/2006/main" name="White">
  <a:themeElements>
    <a:clrScheme name="White">
      <a:dk1>
        <a:srgbClr val="4E4540"/>
      </a:dk1>
      <a:lt1>
        <a:srgbClr val="0E374E"/>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2577</TotalTime>
  <Words>1504</Words>
  <Application>Microsoft Macintosh PowerPoint</Application>
  <PresentationFormat>사용자 지정</PresentationFormat>
  <Paragraphs>152</Paragraphs>
  <Slides>29</Slides>
  <Notes>29</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29</vt:i4>
      </vt:variant>
    </vt:vector>
  </HeadingPairs>
  <TitlesOfParts>
    <vt:vector size="41" baseType="lpstr">
      <vt:lpstr>Open Sans SemiBold</vt:lpstr>
      <vt:lpstr>-apple-system</vt:lpstr>
      <vt:lpstr>Open Sans</vt:lpstr>
      <vt:lpstr>Helvetica Neue</vt:lpstr>
      <vt:lpstr>AppleMyungjo</vt:lpstr>
      <vt:lpstr>Arial</vt:lpstr>
      <vt:lpstr>Helvetica Neue Light</vt:lpstr>
      <vt:lpstr>charter</vt:lpstr>
      <vt:lpstr>Open Sans ExtraBold</vt:lpstr>
      <vt:lpstr>charter</vt:lpstr>
      <vt:lpstr>Menlo</vt:lpstr>
      <vt:lpstr>White</vt:lpstr>
      <vt:lpstr>From Zero to Hero: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Zero to Hero:</dc:title>
  <cp:lastModifiedBy>김승태[ 학부졸업 / 영어영문학과 ]</cp:lastModifiedBy>
  <cp:revision>80</cp:revision>
  <dcterms:modified xsi:type="dcterms:W3CDTF">2021-11-14T04:06:55Z</dcterms:modified>
</cp:coreProperties>
</file>